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77" r:id="rId3"/>
    <p:sldId id="257" r:id="rId4"/>
    <p:sldId id="279" r:id="rId5"/>
    <p:sldId id="280" r:id="rId6"/>
    <p:sldId id="286" r:id="rId7"/>
    <p:sldId id="288" r:id="rId8"/>
    <p:sldId id="287" r:id="rId9"/>
    <p:sldId id="289" r:id="rId10"/>
    <p:sldId id="284" r:id="rId11"/>
    <p:sldId id="28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欢迎" id="{E75E278A-FF0E-49A4-B170-79828D63BBAD}">
          <p14:sldIdLst>
            <p14:sldId id="256"/>
            <p14:sldId id="277"/>
            <p14:sldId id="257"/>
            <p14:sldId id="279"/>
            <p14:sldId id="280"/>
            <p14:sldId id="282"/>
            <p14:sldId id="283"/>
            <p14:sldId id="284"/>
            <p14:sldId id="281"/>
          </p14:sldIdLst>
        </p14:section>
      </p14:sectionLst>
    </p:ex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 xmlns:p15="http://schemas.microsoft.com/office/powerpoint/2012/main" userId=" "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D24726"/>
    <a:srgbClr val="FF9B45"/>
    <a:srgbClr val="DD462F"/>
    <a:srgbClr val="F8CFB6"/>
    <a:srgbClr val="F8CAB6"/>
    <a:srgbClr val="923922"/>
    <a:srgbClr val="404040"/>
    <a:srgbClr val="F5F5F5"/>
    <a:srgbClr val="F2F2F2"/>
    <a:srgbClr val="D2B4A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5" autoAdjust="0"/>
    <p:restoredTop sz="97116" autoAdjust="0"/>
  </p:normalViewPr>
  <p:slideViewPr>
    <p:cSldViewPr snapToGrid="0">
      <p:cViewPr varScale="1">
        <p:scale>
          <a:sx n="89" d="100"/>
          <a:sy n="89" d="100"/>
        </p:scale>
        <p:origin x="-618"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07C311-C289-4180-B2E0-A2584FB4AED5}" type="doc">
      <dgm:prSet loTypeId="urn:microsoft.com/office/officeart/2009/3/layout/StepUpProcess" loCatId="process" qsTypeId="urn:microsoft.com/office/officeart/2005/8/quickstyle/simple2" qsCatId="simple" csTypeId="urn:microsoft.com/office/officeart/2005/8/colors/accent2_1" csCatId="accent2" phldr="1"/>
      <dgm:spPr/>
      <dgm:t>
        <a:bodyPr/>
        <a:lstStyle/>
        <a:p>
          <a:endParaRPr lang="zh-CN" altLang="en-US"/>
        </a:p>
      </dgm:t>
    </dgm:pt>
    <dgm:pt modelId="{B0D3F4E7-14A7-480F-9BDD-1374B6E35B30}">
      <dgm:prSet phldrT="[文本]"/>
      <dgm:spPr/>
      <dgm:t>
        <a:bodyPr/>
        <a:lstStyle/>
        <a:p>
          <a:r>
            <a:rPr lang="zh-CN" altLang="en-US" dirty="0"/>
            <a:t>学生平时成绩录入</a:t>
          </a:r>
        </a:p>
      </dgm:t>
    </dgm:pt>
    <dgm:pt modelId="{90BB0FD6-AD7B-427A-B202-DD7EFD771994}" type="parTrans" cxnId="{1CF2FD2E-7F8F-4F91-AA78-71B24BD9666C}">
      <dgm:prSet/>
      <dgm:spPr/>
      <dgm:t>
        <a:bodyPr/>
        <a:lstStyle/>
        <a:p>
          <a:endParaRPr lang="zh-CN" altLang="en-US"/>
        </a:p>
      </dgm:t>
    </dgm:pt>
    <dgm:pt modelId="{021183AA-0B36-4EB6-9D49-426374653C57}" type="sibTrans" cxnId="{1CF2FD2E-7F8F-4F91-AA78-71B24BD9666C}">
      <dgm:prSet/>
      <dgm:spPr/>
      <dgm:t>
        <a:bodyPr/>
        <a:lstStyle/>
        <a:p>
          <a:endParaRPr lang="zh-CN" altLang="en-US"/>
        </a:p>
      </dgm:t>
    </dgm:pt>
    <dgm:pt modelId="{2CAC7C8C-8CB1-4DC7-8F2E-C401AE7D9403}">
      <dgm:prSet phldrT="[文本]"/>
      <dgm:spPr/>
      <dgm:t>
        <a:bodyPr/>
        <a:lstStyle/>
        <a:p>
          <a:r>
            <a:rPr lang="en-US" altLang="zh-CN" dirty="0"/>
            <a:t>6</a:t>
          </a:r>
          <a:r>
            <a:rPr lang="zh-CN" altLang="en-US" dirty="0"/>
            <a:t>月</a:t>
          </a:r>
          <a:r>
            <a:rPr lang="en-US" altLang="zh-CN" dirty="0"/>
            <a:t>11</a:t>
          </a:r>
          <a:r>
            <a:rPr lang="zh-CN" altLang="en-US" dirty="0"/>
            <a:t>日截止</a:t>
          </a:r>
        </a:p>
      </dgm:t>
    </dgm:pt>
    <dgm:pt modelId="{130024F4-E427-4B80-9DA1-175C8AEAAED4}" type="parTrans" cxnId="{4DC84169-0754-465A-A40A-878363468EE7}">
      <dgm:prSet/>
      <dgm:spPr/>
      <dgm:t>
        <a:bodyPr/>
        <a:lstStyle/>
        <a:p>
          <a:endParaRPr lang="zh-CN" altLang="en-US"/>
        </a:p>
      </dgm:t>
    </dgm:pt>
    <dgm:pt modelId="{EA50B37C-D86C-439D-AE77-751E17F1A67B}" type="sibTrans" cxnId="{4DC84169-0754-465A-A40A-878363468EE7}">
      <dgm:prSet/>
      <dgm:spPr/>
      <dgm:t>
        <a:bodyPr/>
        <a:lstStyle/>
        <a:p>
          <a:endParaRPr lang="zh-CN" altLang="en-US"/>
        </a:p>
      </dgm:t>
    </dgm:pt>
    <dgm:pt modelId="{65F621A2-2B71-4554-9E15-6F3BCC43F2F1}">
      <dgm:prSet phldrT="[文本]"/>
      <dgm:spPr/>
      <dgm:t>
        <a:bodyPr/>
        <a:lstStyle/>
        <a:p>
          <a:r>
            <a:rPr lang="zh-CN" altLang="en-US" dirty="0"/>
            <a:t>期末考试期间监考注意事项</a:t>
          </a:r>
        </a:p>
      </dgm:t>
    </dgm:pt>
    <dgm:pt modelId="{E7708817-6813-4AA0-8850-D29BD22DDB8C}" type="parTrans" cxnId="{9E6AD4CD-8C3B-4A60-A3BA-3865898AD6C2}">
      <dgm:prSet/>
      <dgm:spPr/>
      <dgm:t>
        <a:bodyPr/>
        <a:lstStyle/>
        <a:p>
          <a:endParaRPr lang="zh-CN" altLang="en-US"/>
        </a:p>
      </dgm:t>
    </dgm:pt>
    <dgm:pt modelId="{8231F1A6-D2D0-4353-98BB-94FCD8183938}" type="sibTrans" cxnId="{9E6AD4CD-8C3B-4A60-A3BA-3865898AD6C2}">
      <dgm:prSet/>
      <dgm:spPr/>
      <dgm:t>
        <a:bodyPr/>
        <a:lstStyle/>
        <a:p>
          <a:endParaRPr lang="zh-CN" altLang="en-US"/>
        </a:p>
      </dgm:t>
    </dgm:pt>
    <dgm:pt modelId="{95255866-4BC2-40DF-A169-EED48C7578BE}">
      <dgm:prSet phldrT="[文本]"/>
      <dgm:spPr/>
      <dgm:t>
        <a:bodyPr/>
        <a:lstStyle/>
        <a:p>
          <a:r>
            <a:rPr lang="en-US" altLang="zh-CN" dirty="0"/>
            <a:t>5</a:t>
          </a:r>
          <a:r>
            <a:rPr lang="zh-CN" altLang="en-US" dirty="0"/>
            <a:t>月</a:t>
          </a:r>
          <a:r>
            <a:rPr lang="en-US" altLang="zh-CN" dirty="0"/>
            <a:t>31</a:t>
          </a:r>
          <a:r>
            <a:rPr lang="zh-CN" altLang="en-US" dirty="0"/>
            <a:t>日至</a:t>
          </a:r>
          <a:r>
            <a:rPr lang="en-US" altLang="zh-CN" dirty="0"/>
            <a:t>6</a:t>
          </a:r>
          <a:r>
            <a:rPr lang="zh-CN" altLang="en-US" dirty="0"/>
            <a:t>月</a:t>
          </a:r>
          <a:r>
            <a:rPr lang="en-US" altLang="zh-CN" dirty="0"/>
            <a:t>23</a:t>
          </a:r>
          <a:r>
            <a:rPr lang="zh-CN" altLang="en-US" dirty="0"/>
            <a:t>日</a:t>
          </a:r>
        </a:p>
      </dgm:t>
    </dgm:pt>
    <dgm:pt modelId="{7DA4EA72-9197-4376-951E-2A7E5DFC3585}" type="parTrans" cxnId="{616B0392-FC44-4B7F-96E4-D9B15B587593}">
      <dgm:prSet/>
      <dgm:spPr/>
      <dgm:t>
        <a:bodyPr/>
        <a:lstStyle/>
        <a:p>
          <a:endParaRPr lang="zh-CN" altLang="en-US"/>
        </a:p>
      </dgm:t>
    </dgm:pt>
    <dgm:pt modelId="{51504EED-3A1C-4867-B359-4BD79B31349C}" type="sibTrans" cxnId="{616B0392-FC44-4B7F-96E4-D9B15B587593}">
      <dgm:prSet/>
      <dgm:spPr/>
      <dgm:t>
        <a:bodyPr/>
        <a:lstStyle/>
        <a:p>
          <a:endParaRPr lang="zh-CN" altLang="en-US"/>
        </a:p>
      </dgm:t>
    </dgm:pt>
    <dgm:pt modelId="{7EE24A0A-98B3-4C64-882B-86E466C26229}">
      <dgm:prSet phldrT="[文本]"/>
      <dgm:spPr/>
      <dgm:t>
        <a:bodyPr/>
        <a:lstStyle/>
        <a:p>
          <a:r>
            <a:rPr lang="zh-CN" altLang="en-US" dirty="0"/>
            <a:t>试卷批改</a:t>
          </a:r>
        </a:p>
      </dgm:t>
    </dgm:pt>
    <dgm:pt modelId="{9E996CBD-A117-4C01-AB03-C29E265A89F7}" type="parTrans" cxnId="{38082371-53E3-4EC7-92DF-B500FC660F60}">
      <dgm:prSet/>
      <dgm:spPr/>
      <dgm:t>
        <a:bodyPr/>
        <a:lstStyle/>
        <a:p>
          <a:endParaRPr lang="zh-CN" altLang="en-US"/>
        </a:p>
      </dgm:t>
    </dgm:pt>
    <dgm:pt modelId="{198E2FCD-B0AC-4DE8-A735-9A8E50DB680D}" type="sibTrans" cxnId="{38082371-53E3-4EC7-92DF-B500FC660F60}">
      <dgm:prSet/>
      <dgm:spPr/>
      <dgm:t>
        <a:bodyPr/>
        <a:lstStyle/>
        <a:p>
          <a:endParaRPr lang="zh-CN" altLang="en-US"/>
        </a:p>
      </dgm:t>
    </dgm:pt>
    <dgm:pt modelId="{7D242052-7566-43C9-BFF6-AE380C27A5C1}">
      <dgm:prSet phldrT="[文本]"/>
      <dgm:spPr/>
      <dgm:t>
        <a:bodyPr/>
        <a:lstStyle/>
        <a:p>
          <a:r>
            <a:rPr lang="en-US" altLang="zh-CN" dirty="0"/>
            <a:t>6</a:t>
          </a:r>
          <a:r>
            <a:rPr lang="zh-CN" altLang="en-US" dirty="0"/>
            <a:t>月</a:t>
          </a:r>
          <a:r>
            <a:rPr lang="en-US" altLang="zh-CN" dirty="0"/>
            <a:t>27</a:t>
          </a:r>
          <a:r>
            <a:rPr lang="zh-CN" altLang="en-US" dirty="0"/>
            <a:t>日截止</a:t>
          </a:r>
        </a:p>
      </dgm:t>
    </dgm:pt>
    <dgm:pt modelId="{CAC88B13-B314-4455-9B70-D59E3EF8CAD3}" type="parTrans" cxnId="{FCBB8A57-F541-41DC-B926-12BDFB6C8DB8}">
      <dgm:prSet/>
      <dgm:spPr/>
      <dgm:t>
        <a:bodyPr/>
        <a:lstStyle/>
        <a:p>
          <a:endParaRPr lang="zh-CN" altLang="en-US"/>
        </a:p>
      </dgm:t>
    </dgm:pt>
    <dgm:pt modelId="{4F6914A4-169B-4A18-9B60-79A9EB00D3F4}" type="sibTrans" cxnId="{FCBB8A57-F541-41DC-B926-12BDFB6C8DB8}">
      <dgm:prSet/>
      <dgm:spPr/>
      <dgm:t>
        <a:bodyPr/>
        <a:lstStyle/>
        <a:p>
          <a:endParaRPr lang="zh-CN" altLang="en-US"/>
        </a:p>
      </dgm:t>
    </dgm:pt>
    <dgm:pt modelId="{989EF656-2C80-4770-9FE7-2CA179B7AEE5}">
      <dgm:prSet phldrT="[文本]"/>
      <dgm:spPr/>
      <dgm:t>
        <a:bodyPr/>
        <a:lstStyle/>
        <a:p>
          <a:r>
            <a:rPr lang="zh-CN" altLang="en-US" dirty="0"/>
            <a:t>期末成绩录入</a:t>
          </a:r>
        </a:p>
      </dgm:t>
    </dgm:pt>
    <dgm:pt modelId="{33AB66B9-7436-4D14-8111-E503897FC742}" type="parTrans" cxnId="{6158A403-F6B8-4BB9-82A8-FB5FECC670A4}">
      <dgm:prSet/>
      <dgm:spPr/>
      <dgm:t>
        <a:bodyPr/>
        <a:lstStyle/>
        <a:p>
          <a:endParaRPr lang="zh-CN" altLang="en-US"/>
        </a:p>
      </dgm:t>
    </dgm:pt>
    <dgm:pt modelId="{7EDB91DB-9210-43D8-9B23-91E3CC62BA9D}" type="sibTrans" cxnId="{6158A403-F6B8-4BB9-82A8-FB5FECC670A4}">
      <dgm:prSet/>
      <dgm:spPr/>
      <dgm:t>
        <a:bodyPr/>
        <a:lstStyle/>
        <a:p>
          <a:endParaRPr lang="zh-CN" altLang="en-US"/>
        </a:p>
      </dgm:t>
    </dgm:pt>
    <dgm:pt modelId="{90683194-9349-4547-BF50-F7549CF6B447}">
      <dgm:prSet phldrT="[文本]"/>
      <dgm:spPr/>
      <dgm:t>
        <a:bodyPr/>
        <a:lstStyle/>
        <a:p>
          <a:r>
            <a:rPr lang="zh-CN" altLang="en-US" dirty="0"/>
            <a:t>提交试卷</a:t>
          </a:r>
        </a:p>
      </dgm:t>
    </dgm:pt>
    <dgm:pt modelId="{05608111-A5B9-4DD9-8379-6D86D2E5E151}" type="parTrans" cxnId="{FDB84598-D3EB-4AD2-82A7-C1F3DA3CD1FE}">
      <dgm:prSet/>
      <dgm:spPr/>
      <dgm:t>
        <a:bodyPr/>
        <a:lstStyle/>
        <a:p>
          <a:endParaRPr lang="zh-CN" altLang="en-US"/>
        </a:p>
      </dgm:t>
    </dgm:pt>
    <dgm:pt modelId="{CC815A16-AD89-4800-ACE6-2A9FB4E74668}" type="sibTrans" cxnId="{FDB84598-D3EB-4AD2-82A7-C1F3DA3CD1FE}">
      <dgm:prSet/>
      <dgm:spPr/>
      <dgm:t>
        <a:bodyPr/>
        <a:lstStyle/>
        <a:p>
          <a:endParaRPr lang="zh-CN" altLang="en-US"/>
        </a:p>
      </dgm:t>
    </dgm:pt>
    <dgm:pt modelId="{667871EC-41BB-4B91-8EB8-744D7CB1831C}">
      <dgm:prSet phldrT="[文本]"/>
      <dgm:spPr/>
      <dgm:t>
        <a:bodyPr/>
        <a:lstStyle/>
        <a:p>
          <a:r>
            <a:rPr lang="en-US" altLang="zh-CN" dirty="0"/>
            <a:t>6</a:t>
          </a:r>
          <a:r>
            <a:rPr lang="zh-CN" altLang="en-US" dirty="0"/>
            <a:t>月</a:t>
          </a:r>
          <a:r>
            <a:rPr lang="en-US" altLang="zh-CN" dirty="0"/>
            <a:t>27</a:t>
          </a:r>
          <a:r>
            <a:rPr lang="zh-CN" altLang="en-US" dirty="0"/>
            <a:t>日截止</a:t>
          </a:r>
        </a:p>
      </dgm:t>
    </dgm:pt>
    <dgm:pt modelId="{9B69D17B-7D35-4A6D-9656-E846C884657C}" type="parTrans" cxnId="{72B5F14B-B9C0-4E9F-8A85-FADE605DEAE9}">
      <dgm:prSet/>
      <dgm:spPr/>
      <dgm:t>
        <a:bodyPr/>
        <a:lstStyle/>
        <a:p>
          <a:endParaRPr lang="zh-CN" altLang="en-US"/>
        </a:p>
      </dgm:t>
    </dgm:pt>
    <dgm:pt modelId="{93C6172A-1B6A-4D11-9EB5-5FFD310ABEE6}" type="sibTrans" cxnId="{72B5F14B-B9C0-4E9F-8A85-FADE605DEAE9}">
      <dgm:prSet/>
      <dgm:spPr/>
      <dgm:t>
        <a:bodyPr/>
        <a:lstStyle/>
        <a:p>
          <a:endParaRPr lang="zh-CN" altLang="en-US"/>
        </a:p>
      </dgm:t>
    </dgm:pt>
    <dgm:pt modelId="{49424404-4B4E-4214-BB92-0BE64CAE40B0}">
      <dgm:prSet phldrT="[文本]"/>
      <dgm:spPr/>
      <dgm:t>
        <a:bodyPr/>
        <a:lstStyle/>
        <a:p>
          <a:r>
            <a:rPr lang="en-US" altLang="zh-CN" dirty="0"/>
            <a:t>6</a:t>
          </a:r>
          <a:r>
            <a:rPr lang="zh-CN" altLang="en-US" dirty="0"/>
            <a:t>月</a:t>
          </a:r>
          <a:r>
            <a:rPr lang="en-US" altLang="zh-CN" dirty="0"/>
            <a:t>27</a:t>
          </a:r>
          <a:r>
            <a:rPr lang="zh-CN" altLang="en-US" dirty="0"/>
            <a:t>日截止</a:t>
          </a:r>
        </a:p>
      </dgm:t>
    </dgm:pt>
    <dgm:pt modelId="{05E0150F-4A4A-41FE-9607-04E08D2E23D1}" type="sibTrans" cxnId="{269CA509-6EF2-4202-8F84-A172FF98E70B}">
      <dgm:prSet/>
      <dgm:spPr/>
      <dgm:t>
        <a:bodyPr/>
        <a:lstStyle/>
        <a:p>
          <a:endParaRPr lang="zh-CN" altLang="en-US"/>
        </a:p>
      </dgm:t>
    </dgm:pt>
    <dgm:pt modelId="{C20B34CE-7E72-453C-9943-95C47132C563}" type="parTrans" cxnId="{269CA509-6EF2-4202-8F84-A172FF98E70B}">
      <dgm:prSet/>
      <dgm:spPr/>
      <dgm:t>
        <a:bodyPr/>
        <a:lstStyle/>
        <a:p>
          <a:endParaRPr lang="zh-CN" altLang="en-US"/>
        </a:p>
      </dgm:t>
    </dgm:pt>
    <dgm:pt modelId="{D9DAFBA0-CEBA-476C-85A0-749F29A9D5C2}" type="pres">
      <dgm:prSet presAssocID="{ED07C311-C289-4180-B2E0-A2584FB4AED5}" presName="rootnode" presStyleCnt="0">
        <dgm:presLayoutVars>
          <dgm:chMax/>
          <dgm:chPref/>
          <dgm:dir/>
          <dgm:animLvl val="lvl"/>
        </dgm:presLayoutVars>
      </dgm:prSet>
      <dgm:spPr/>
      <dgm:t>
        <a:bodyPr/>
        <a:lstStyle/>
        <a:p>
          <a:endParaRPr lang="zh-CN" altLang="en-US"/>
        </a:p>
      </dgm:t>
    </dgm:pt>
    <dgm:pt modelId="{E98C5FF0-C8AB-458B-B07C-A0A6518D4E64}" type="pres">
      <dgm:prSet presAssocID="{B0D3F4E7-14A7-480F-9BDD-1374B6E35B30}" presName="composite" presStyleCnt="0"/>
      <dgm:spPr/>
    </dgm:pt>
    <dgm:pt modelId="{4A651FD9-F59A-4EDF-AD2B-FB775EDFEE2B}" type="pres">
      <dgm:prSet presAssocID="{B0D3F4E7-14A7-480F-9BDD-1374B6E35B30}" presName="LShape" presStyleLbl="alignNode1" presStyleIdx="0" presStyleCnt="9"/>
      <dgm:spPr/>
    </dgm:pt>
    <dgm:pt modelId="{8A66B9CA-1401-401E-9C3D-4958AA52DD09}" type="pres">
      <dgm:prSet presAssocID="{B0D3F4E7-14A7-480F-9BDD-1374B6E35B30}" presName="ParentText" presStyleLbl="revTx" presStyleIdx="0" presStyleCnt="5">
        <dgm:presLayoutVars>
          <dgm:chMax val="0"/>
          <dgm:chPref val="0"/>
          <dgm:bulletEnabled val="1"/>
        </dgm:presLayoutVars>
      </dgm:prSet>
      <dgm:spPr/>
      <dgm:t>
        <a:bodyPr/>
        <a:lstStyle/>
        <a:p>
          <a:endParaRPr lang="zh-CN" altLang="en-US"/>
        </a:p>
      </dgm:t>
    </dgm:pt>
    <dgm:pt modelId="{A10A911C-387D-4313-A37B-B4DE4DAB77F3}" type="pres">
      <dgm:prSet presAssocID="{B0D3F4E7-14A7-480F-9BDD-1374B6E35B30}" presName="Triangle" presStyleLbl="alignNode1" presStyleIdx="1" presStyleCnt="9"/>
      <dgm:spPr/>
    </dgm:pt>
    <dgm:pt modelId="{EB6B3A37-54E8-482A-BB3B-3947FDB78874}" type="pres">
      <dgm:prSet presAssocID="{021183AA-0B36-4EB6-9D49-426374653C57}" presName="sibTrans" presStyleCnt="0"/>
      <dgm:spPr/>
    </dgm:pt>
    <dgm:pt modelId="{E8E356EE-A85F-4CBC-8736-338EA14A0D0C}" type="pres">
      <dgm:prSet presAssocID="{021183AA-0B36-4EB6-9D49-426374653C57}" presName="space" presStyleCnt="0"/>
      <dgm:spPr/>
    </dgm:pt>
    <dgm:pt modelId="{ACDB19F6-8CE3-4C2E-A572-529FE0B77418}" type="pres">
      <dgm:prSet presAssocID="{65F621A2-2B71-4554-9E15-6F3BCC43F2F1}" presName="composite" presStyleCnt="0"/>
      <dgm:spPr/>
    </dgm:pt>
    <dgm:pt modelId="{24B432A3-1492-469C-9F42-7296305C77EF}" type="pres">
      <dgm:prSet presAssocID="{65F621A2-2B71-4554-9E15-6F3BCC43F2F1}" presName="LShape" presStyleLbl="alignNode1" presStyleIdx="2" presStyleCnt="9"/>
      <dgm:spPr/>
    </dgm:pt>
    <dgm:pt modelId="{FCBF1EC5-3791-40CD-9950-8AA33D5168CB}" type="pres">
      <dgm:prSet presAssocID="{65F621A2-2B71-4554-9E15-6F3BCC43F2F1}" presName="ParentText" presStyleLbl="revTx" presStyleIdx="1" presStyleCnt="5">
        <dgm:presLayoutVars>
          <dgm:chMax val="0"/>
          <dgm:chPref val="0"/>
          <dgm:bulletEnabled val="1"/>
        </dgm:presLayoutVars>
      </dgm:prSet>
      <dgm:spPr/>
      <dgm:t>
        <a:bodyPr/>
        <a:lstStyle/>
        <a:p>
          <a:endParaRPr lang="zh-CN" altLang="en-US"/>
        </a:p>
      </dgm:t>
    </dgm:pt>
    <dgm:pt modelId="{A7EC8430-CFC8-4EDD-BF79-4574648E1435}" type="pres">
      <dgm:prSet presAssocID="{65F621A2-2B71-4554-9E15-6F3BCC43F2F1}" presName="Triangle" presStyleLbl="alignNode1" presStyleIdx="3" presStyleCnt="9"/>
      <dgm:spPr/>
    </dgm:pt>
    <dgm:pt modelId="{3096BDBC-D800-4D49-BDD0-73FEFF0EA783}" type="pres">
      <dgm:prSet presAssocID="{8231F1A6-D2D0-4353-98BB-94FCD8183938}" presName="sibTrans" presStyleCnt="0"/>
      <dgm:spPr/>
    </dgm:pt>
    <dgm:pt modelId="{A025025B-30C6-4255-AAD6-F86DA0BA209C}" type="pres">
      <dgm:prSet presAssocID="{8231F1A6-D2D0-4353-98BB-94FCD8183938}" presName="space" presStyleCnt="0"/>
      <dgm:spPr/>
    </dgm:pt>
    <dgm:pt modelId="{0DF55968-E0AF-4926-B7F8-AABE616FF4D5}" type="pres">
      <dgm:prSet presAssocID="{7EE24A0A-98B3-4C64-882B-86E466C26229}" presName="composite" presStyleCnt="0"/>
      <dgm:spPr/>
    </dgm:pt>
    <dgm:pt modelId="{246C49E6-019D-4077-B7D3-849124AC2139}" type="pres">
      <dgm:prSet presAssocID="{7EE24A0A-98B3-4C64-882B-86E466C26229}" presName="LShape" presStyleLbl="alignNode1" presStyleIdx="4" presStyleCnt="9"/>
      <dgm:spPr/>
    </dgm:pt>
    <dgm:pt modelId="{3BA9261B-B1A7-43EB-992B-4EBD40BE3FFD}" type="pres">
      <dgm:prSet presAssocID="{7EE24A0A-98B3-4C64-882B-86E466C26229}" presName="ParentText" presStyleLbl="revTx" presStyleIdx="2" presStyleCnt="5">
        <dgm:presLayoutVars>
          <dgm:chMax val="0"/>
          <dgm:chPref val="0"/>
          <dgm:bulletEnabled val="1"/>
        </dgm:presLayoutVars>
      </dgm:prSet>
      <dgm:spPr/>
      <dgm:t>
        <a:bodyPr/>
        <a:lstStyle/>
        <a:p>
          <a:endParaRPr lang="zh-CN" altLang="en-US"/>
        </a:p>
      </dgm:t>
    </dgm:pt>
    <dgm:pt modelId="{FB74040F-5FBE-4C14-9063-FFE8F04B3765}" type="pres">
      <dgm:prSet presAssocID="{7EE24A0A-98B3-4C64-882B-86E466C26229}" presName="Triangle" presStyleLbl="alignNode1" presStyleIdx="5" presStyleCnt="9"/>
      <dgm:spPr/>
    </dgm:pt>
    <dgm:pt modelId="{D311CCBB-007C-4EF1-8ADA-83EDA0919189}" type="pres">
      <dgm:prSet presAssocID="{198E2FCD-B0AC-4DE8-A735-9A8E50DB680D}" presName="sibTrans" presStyleCnt="0"/>
      <dgm:spPr/>
    </dgm:pt>
    <dgm:pt modelId="{13881B82-39A4-410F-AD21-0BCF40D5150D}" type="pres">
      <dgm:prSet presAssocID="{198E2FCD-B0AC-4DE8-A735-9A8E50DB680D}" presName="space" presStyleCnt="0"/>
      <dgm:spPr/>
    </dgm:pt>
    <dgm:pt modelId="{61130C68-C6C5-4DBF-9622-ABA478CA427D}" type="pres">
      <dgm:prSet presAssocID="{989EF656-2C80-4770-9FE7-2CA179B7AEE5}" presName="composite" presStyleCnt="0"/>
      <dgm:spPr/>
    </dgm:pt>
    <dgm:pt modelId="{961CA316-5691-430D-9AF9-02941F93CA40}" type="pres">
      <dgm:prSet presAssocID="{989EF656-2C80-4770-9FE7-2CA179B7AEE5}" presName="LShape" presStyleLbl="alignNode1" presStyleIdx="6" presStyleCnt="9"/>
      <dgm:spPr/>
    </dgm:pt>
    <dgm:pt modelId="{58514D47-60B2-4D5A-9132-66D8E31A6D09}" type="pres">
      <dgm:prSet presAssocID="{989EF656-2C80-4770-9FE7-2CA179B7AEE5}" presName="ParentText" presStyleLbl="revTx" presStyleIdx="3" presStyleCnt="5">
        <dgm:presLayoutVars>
          <dgm:chMax val="0"/>
          <dgm:chPref val="0"/>
          <dgm:bulletEnabled val="1"/>
        </dgm:presLayoutVars>
      </dgm:prSet>
      <dgm:spPr/>
      <dgm:t>
        <a:bodyPr/>
        <a:lstStyle/>
        <a:p>
          <a:endParaRPr lang="zh-CN" altLang="en-US"/>
        </a:p>
      </dgm:t>
    </dgm:pt>
    <dgm:pt modelId="{1883811E-14F0-45A6-9FFB-F3DE0ADD9A0E}" type="pres">
      <dgm:prSet presAssocID="{989EF656-2C80-4770-9FE7-2CA179B7AEE5}" presName="Triangle" presStyleLbl="alignNode1" presStyleIdx="7" presStyleCnt="9"/>
      <dgm:spPr/>
    </dgm:pt>
    <dgm:pt modelId="{45E838B4-262A-4091-9ACE-B3D10F15AF7E}" type="pres">
      <dgm:prSet presAssocID="{7EDB91DB-9210-43D8-9B23-91E3CC62BA9D}" presName="sibTrans" presStyleCnt="0"/>
      <dgm:spPr/>
    </dgm:pt>
    <dgm:pt modelId="{E7A90F07-D50F-48B0-BE10-C4F44CBE21A0}" type="pres">
      <dgm:prSet presAssocID="{7EDB91DB-9210-43D8-9B23-91E3CC62BA9D}" presName="space" presStyleCnt="0"/>
      <dgm:spPr/>
    </dgm:pt>
    <dgm:pt modelId="{B759DA31-8206-4DF7-B3BB-121A76D15429}" type="pres">
      <dgm:prSet presAssocID="{90683194-9349-4547-BF50-F7549CF6B447}" presName="composite" presStyleCnt="0"/>
      <dgm:spPr/>
    </dgm:pt>
    <dgm:pt modelId="{B3C862E5-CAF1-406D-94E5-3082014B5B6D}" type="pres">
      <dgm:prSet presAssocID="{90683194-9349-4547-BF50-F7549CF6B447}" presName="LShape" presStyleLbl="alignNode1" presStyleIdx="8" presStyleCnt="9"/>
      <dgm:spPr/>
    </dgm:pt>
    <dgm:pt modelId="{90CBA526-B2B5-4E2A-BEB9-D186744D6ACC}" type="pres">
      <dgm:prSet presAssocID="{90683194-9349-4547-BF50-F7549CF6B447}" presName="ParentText" presStyleLbl="revTx" presStyleIdx="4" presStyleCnt="5">
        <dgm:presLayoutVars>
          <dgm:chMax val="0"/>
          <dgm:chPref val="0"/>
          <dgm:bulletEnabled val="1"/>
        </dgm:presLayoutVars>
      </dgm:prSet>
      <dgm:spPr/>
      <dgm:t>
        <a:bodyPr/>
        <a:lstStyle/>
        <a:p>
          <a:endParaRPr lang="zh-CN" altLang="en-US"/>
        </a:p>
      </dgm:t>
    </dgm:pt>
  </dgm:ptLst>
  <dgm:cxnLst>
    <dgm:cxn modelId="{2DD625E8-1A5B-4C63-803B-1741EC9DBC03}" type="presOf" srcId="{7EE24A0A-98B3-4C64-882B-86E466C26229}" destId="{3BA9261B-B1A7-43EB-992B-4EBD40BE3FFD}" srcOrd="0" destOrd="0" presId="urn:microsoft.com/office/officeart/2009/3/layout/StepUpProcess"/>
    <dgm:cxn modelId="{C8C59C02-9711-4FA8-A9F3-326202618A09}" type="presOf" srcId="{95255866-4BC2-40DF-A169-EED48C7578BE}" destId="{FCBF1EC5-3791-40CD-9950-8AA33D5168CB}" srcOrd="0" destOrd="1" presId="urn:microsoft.com/office/officeart/2009/3/layout/StepUpProcess"/>
    <dgm:cxn modelId="{38082371-53E3-4EC7-92DF-B500FC660F60}" srcId="{ED07C311-C289-4180-B2E0-A2584FB4AED5}" destId="{7EE24A0A-98B3-4C64-882B-86E466C26229}" srcOrd="2" destOrd="0" parTransId="{9E996CBD-A117-4C01-AB03-C29E265A89F7}" sibTransId="{198E2FCD-B0AC-4DE8-A735-9A8E50DB680D}"/>
    <dgm:cxn modelId="{269CA509-6EF2-4202-8F84-A172FF98E70B}" srcId="{989EF656-2C80-4770-9FE7-2CA179B7AEE5}" destId="{49424404-4B4E-4214-BB92-0BE64CAE40B0}" srcOrd="0" destOrd="0" parTransId="{C20B34CE-7E72-453C-9943-95C47132C563}" sibTransId="{05E0150F-4A4A-41FE-9607-04E08D2E23D1}"/>
    <dgm:cxn modelId="{91BF9B6B-228F-499B-82DC-88F138F59987}" type="presOf" srcId="{49424404-4B4E-4214-BB92-0BE64CAE40B0}" destId="{58514D47-60B2-4D5A-9132-66D8E31A6D09}" srcOrd="0" destOrd="1" presId="urn:microsoft.com/office/officeart/2009/3/layout/StepUpProcess"/>
    <dgm:cxn modelId="{4DC84169-0754-465A-A40A-878363468EE7}" srcId="{B0D3F4E7-14A7-480F-9BDD-1374B6E35B30}" destId="{2CAC7C8C-8CB1-4DC7-8F2E-C401AE7D9403}" srcOrd="0" destOrd="0" parTransId="{130024F4-E427-4B80-9DA1-175C8AEAAED4}" sibTransId="{EA50B37C-D86C-439D-AE77-751E17F1A67B}"/>
    <dgm:cxn modelId="{616B0392-FC44-4B7F-96E4-D9B15B587593}" srcId="{65F621A2-2B71-4554-9E15-6F3BCC43F2F1}" destId="{95255866-4BC2-40DF-A169-EED48C7578BE}" srcOrd="0" destOrd="0" parTransId="{7DA4EA72-9197-4376-951E-2A7E5DFC3585}" sibTransId="{51504EED-3A1C-4867-B359-4BD79B31349C}"/>
    <dgm:cxn modelId="{877F18F9-7F0E-48A8-99DB-AF890A3A7EBF}" type="presOf" srcId="{7D242052-7566-43C9-BFF6-AE380C27A5C1}" destId="{3BA9261B-B1A7-43EB-992B-4EBD40BE3FFD}" srcOrd="0" destOrd="1" presId="urn:microsoft.com/office/officeart/2009/3/layout/StepUpProcess"/>
    <dgm:cxn modelId="{FDB84598-D3EB-4AD2-82A7-C1F3DA3CD1FE}" srcId="{ED07C311-C289-4180-B2E0-A2584FB4AED5}" destId="{90683194-9349-4547-BF50-F7549CF6B447}" srcOrd="4" destOrd="0" parTransId="{05608111-A5B9-4DD9-8379-6D86D2E5E151}" sibTransId="{CC815A16-AD89-4800-ACE6-2A9FB4E74668}"/>
    <dgm:cxn modelId="{FCBB8A57-F541-41DC-B926-12BDFB6C8DB8}" srcId="{7EE24A0A-98B3-4C64-882B-86E466C26229}" destId="{7D242052-7566-43C9-BFF6-AE380C27A5C1}" srcOrd="0" destOrd="0" parTransId="{CAC88B13-B314-4455-9B70-D59E3EF8CAD3}" sibTransId="{4F6914A4-169B-4A18-9B60-79A9EB00D3F4}"/>
    <dgm:cxn modelId="{0A8AC211-A5A1-4248-93C0-56A4EE625D6B}" type="presOf" srcId="{ED07C311-C289-4180-B2E0-A2584FB4AED5}" destId="{D9DAFBA0-CEBA-476C-85A0-749F29A9D5C2}" srcOrd="0" destOrd="0" presId="urn:microsoft.com/office/officeart/2009/3/layout/StepUpProcess"/>
    <dgm:cxn modelId="{28642EC2-7DA3-4C79-9F6F-D6F27BEF8F5F}" type="presOf" srcId="{989EF656-2C80-4770-9FE7-2CA179B7AEE5}" destId="{58514D47-60B2-4D5A-9132-66D8E31A6D09}" srcOrd="0" destOrd="0" presId="urn:microsoft.com/office/officeart/2009/3/layout/StepUpProcess"/>
    <dgm:cxn modelId="{F894E16D-C53C-4A92-A137-1706C2309837}" type="presOf" srcId="{65F621A2-2B71-4554-9E15-6F3BCC43F2F1}" destId="{FCBF1EC5-3791-40CD-9950-8AA33D5168CB}" srcOrd="0" destOrd="0" presId="urn:microsoft.com/office/officeart/2009/3/layout/StepUpProcess"/>
    <dgm:cxn modelId="{72B5F14B-B9C0-4E9F-8A85-FADE605DEAE9}" srcId="{90683194-9349-4547-BF50-F7549CF6B447}" destId="{667871EC-41BB-4B91-8EB8-744D7CB1831C}" srcOrd="0" destOrd="0" parTransId="{9B69D17B-7D35-4A6D-9656-E846C884657C}" sibTransId="{93C6172A-1B6A-4D11-9EB5-5FFD310ABEE6}"/>
    <dgm:cxn modelId="{9E6AD4CD-8C3B-4A60-A3BA-3865898AD6C2}" srcId="{ED07C311-C289-4180-B2E0-A2584FB4AED5}" destId="{65F621A2-2B71-4554-9E15-6F3BCC43F2F1}" srcOrd="1" destOrd="0" parTransId="{E7708817-6813-4AA0-8850-D29BD22DDB8C}" sibTransId="{8231F1A6-D2D0-4353-98BB-94FCD8183938}"/>
    <dgm:cxn modelId="{7B4E50AA-1860-439D-868D-C3AC431502C9}" type="presOf" srcId="{90683194-9349-4547-BF50-F7549CF6B447}" destId="{90CBA526-B2B5-4E2A-BEB9-D186744D6ACC}" srcOrd="0" destOrd="0" presId="urn:microsoft.com/office/officeart/2009/3/layout/StepUpProcess"/>
    <dgm:cxn modelId="{6158A403-F6B8-4BB9-82A8-FB5FECC670A4}" srcId="{ED07C311-C289-4180-B2E0-A2584FB4AED5}" destId="{989EF656-2C80-4770-9FE7-2CA179B7AEE5}" srcOrd="3" destOrd="0" parTransId="{33AB66B9-7436-4D14-8111-E503897FC742}" sibTransId="{7EDB91DB-9210-43D8-9B23-91E3CC62BA9D}"/>
    <dgm:cxn modelId="{1CF2FD2E-7F8F-4F91-AA78-71B24BD9666C}" srcId="{ED07C311-C289-4180-B2E0-A2584FB4AED5}" destId="{B0D3F4E7-14A7-480F-9BDD-1374B6E35B30}" srcOrd="0" destOrd="0" parTransId="{90BB0FD6-AD7B-427A-B202-DD7EFD771994}" sibTransId="{021183AA-0B36-4EB6-9D49-426374653C57}"/>
    <dgm:cxn modelId="{81A1CCD9-EEEA-49C2-B469-CB5606F0F03E}" type="presOf" srcId="{2CAC7C8C-8CB1-4DC7-8F2E-C401AE7D9403}" destId="{8A66B9CA-1401-401E-9C3D-4958AA52DD09}" srcOrd="0" destOrd="1" presId="urn:microsoft.com/office/officeart/2009/3/layout/StepUpProcess"/>
    <dgm:cxn modelId="{646BADD3-FDDB-436D-8B68-74EE765184EA}" type="presOf" srcId="{B0D3F4E7-14A7-480F-9BDD-1374B6E35B30}" destId="{8A66B9CA-1401-401E-9C3D-4958AA52DD09}" srcOrd="0" destOrd="0" presId="urn:microsoft.com/office/officeart/2009/3/layout/StepUpProcess"/>
    <dgm:cxn modelId="{02E7B58A-AAA8-4A66-9094-3C0C8B263EEC}" type="presOf" srcId="{667871EC-41BB-4B91-8EB8-744D7CB1831C}" destId="{90CBA526-B2B5-4E2A-BEB9-D186744D6ACC}" srcOrd="0" destOrd="1" presId="urn:microsoft.com/office/officeart/2009/3/layout/StepUpProcess"/>
    <dgm:cxn modelId="{B827E92A-2D22-4ABD-9F82-12C939307DD3}" type="presParOf" srcId="{D9DAFBA0-CEBA-476C-85A0-749F29A9D5C2}" destId="{E98C5FF0-C8AB-458B-B07C-A0A6518D4E64}" srcOrd="0" destOrd="0" presId="urn:microsoft.com/office/officeart/2009/3/layout/StepUpProcess"/>
    <dgm:cxn modelId="{853AC8D6-F1A7-4A45-AFD0-9804D2F38E9B}" type="presParOf" srcId="{E98C5FF0-C8AB-458B-B07C-A0A6518D4E64}" destId="{4A651FD9-F59A-4EDF-AD2B-FB775EDFEE2B}" srcOrd="0" destOrd="0" presId="urn:microsoft.com/office/officeart/2009/3/layout/StepUpProcess"/>
    <dgm:cxn modelId="{C5A6D8B2-F42B-45A0-AD4A-1B739A6F3967}" type="presParOf" srcId="{E98C5FF0-C8AB-458B-B07C-A0A6518D4E64}" destId="{8A66B9CA-1401-401E-9C3D-4958AA52DD09}" srcOrd="1" destOrd="0" presId="urn:microsoft.com/office/officeart/2009/3/layout/StepUpProcess"/>
    <dgm:cxn modelId="{385064E8-72A5-4909-963E-5212AF98EA03}" type="presParOf" srcId="{E98C5FF0-C8AB-458B-B07C-A0A6518D4E64}" destId="{A10A911C-387D-4313-A37B-B4DE4DAB77F3}" srcOrd="2" destOrd="0" presId="urn:microsoft.com/office/officeart/2009/3/layout/StepUpProcess"/>
    <dgm:cxn modelId="{FC058665-7A27-42B9-9946-7CF77C2A8763}" type="presParOf" srcId="{D9DAFBA0-CEBA-476C-85A0-749F29A9D5C2}" destId="{EB6B3A37-54E8-482A-BB3B-3947FDB78874}" srcOrd="1" destOrd="0" presId="urn:microsoft.com/office/officeart/2009/3/layout/StepUpProcess"/>
    <dgm:cxn modelId="{AA8E6732-9192-47D0-9BF5-D85A6EE6E0B7}" type="presParOf" srcId="{EB6B3A37-54E8-482A-BB3B-3947FDB78874}" destId="{E8E356EE-A85F-4CBC-8736-338EA14A0D0C}" srcOrd="0" destOrd="0" presId="urn:microsoft.com/office/officeart/2009/3/layout/StepUpProcess"/>
    <dgm:cxn modelId="{9FE4CD1F-93C7-4E4D-B281-CC5DB3B947A4}" type="presParOf" srcId="{D9DAFBA0-CEBA-476C-85A0-749F29A9D5C2}" destId="{ACDB19F6-8CE3-4C2E-A572-529FE0B77418}" srcOrd="2" destOrd="0" presId="urn:microsoft.com/office/officeart/2009/3/layout/StepUpProcess"/>
    <dgm:cxn modelId="{607247B4-51E1-4939-BC07-7DC7B3269733}" type="presParOf" srcId="{ACDB19F6-8CE3-4C2E-A572-529FE0B77418}" destId="{24B432A3-1492-469C-9F42-7296305C77EF}" srcOrd="0" destOrd="0" presId="urn:microsoft.com/office/officeart/2009/3/layout/StepUpProcess"/>
    <dgm:cxn modelId="{73A26249-DBE8-432A-A720-19DD7322104A}" type="presParOf" srcId="{ACDB19F6-8CE3-4C2E-A572-529FE0B77418}" destId="{FCBF1EC5-3791-40CD-9950-8AA33D5168CB}" srcOrd="1" destOrd="0" presId="urn:microsoft.com/office/officeart/2009/3/layout/StepUpProcess"/>
    <dgm:cxn modelId="{21C8986B-ADA9-4D29-BE2E-A56EAED1FB63}" type="presParOf" srcId="{ACDB19F6-8CE3-4C2E-A572-529FE0B77418}" destId="{A7EC8430-CFC8-4EDD-BF79-4574648E1435}" srcOrd="2" destOrd="0" presId="urn:microsoft.com/office/officeart/2009/3/layout/StepUpProcess"/>
    <dgm:cxn modelId="{0FB8128B-1556-435D-AFF9-E2185AF3F8FA}" type="presParOf" srcId="{D9DAFBA0-CEBA-476C-85A0-749F29A9D5C2}" destId="{3096BDBC-D800-4D49-BDD0-73FEFF0EA783}" srcOrd="3" destOrd="0" presId="urn:microsoft.com/office/officeart/2009/3/layout/StepUpProcess"/>
    <dgm:cxn modelId="{705ED518-8297-42A1-A965-CD80D3075D38}" type="presParOf" srcId="{3096BDBC-D800-4D49-BDD0-73FEFF0EA783}" destId="{A025025B-30C6-4255-AAD6-F86DA0BA209C}" srcOrd="0" destOrd="0" presId="urn:microsoft.com/office/officeart/2009/3/layout/StepUpProcess"/>
    <dgm:cxn modelId="{259E7E88-B8DD-4A3E-A442-D2342B9BCF1D}" type="presParOf" srcId="{D9DAFBA0-CEBA-476C-85A0-749F29A9D5C2}" destId="{0DF55968-E0AF-4926-B7F8-AABE616FF4D5}" srcOrd="4" destOrd="0" presId="urn:microsoft.com/office/officeart/2009/3/layout/StepUpProcess"/>
    <dgm:cxn modelId="{5F0D509B-6376-4827-8052-096C816B722D}" type="presParOf" srcId="{0DF55968-E0AF-4926-B7F8-AABE616FF4D5}" destId="{246C49E6-019D-4077-B7D3-849124AC2139}" srcOrd="0" destOrd="0" presId="urn:microsoft.com/office/officeart/2009/3/layout/StepUpProcess"/>
    <dgm:cxn modelId="{1A78BCA4-1398-407E-97C4-1D46D8CD5AF1}" type="presParOf" srcId="{0DF55968-E0AF-4926-B7F8-AABE616FF4D5}" destId="{3BA9261B-B1A7-43EB-992B-4EBD40BE3FFD}" srcOrd="1" destOrd="0" presId="urn:microsoft.com/office/officeart/2009/3/layout/StepUpProcess"/>
    <dgm:cxn modelId="{FF3A5AE9-A4CC-440B-948F-6D0B22E7215D}" type="presParOf" srcId="{0DF55968-E0AF-4926-B7F8-AABE616FF4D5}" destId="{FB74040F-5FBE-4C14-9063-FFE8F04B3765}" srcOrd="2" destOrd="0" presId="urn:microsoft.com/office/officeart/2009/3/layout/StepUpProcess"/>
    <dgm:cxn modelId="{CE0E7AA2-BFDB-4BD7-8396-B113BC502730}" type="presParOf" srcId="{D9DAFBA0-CEBA-476C-85A0-749F29A9D5C2}" destId="{D311CCBB-007C-4EF1-8ADA-83EDA0919189}" srcOrd="5" destOrd="0" presId="urn:microsoft.com/office/officeart/2009/3/layout/StepUpProcess"/>
    <dgm:cxn modelId="{FDB825C7-E0D7-4952-A0DC-8525572640DF}" type="presParOf" srcId="{D311CCBB-007C-4EF1-8ADA-83EDA0919189}" destId="{13881B82-39A4-410F-AD21-0BCF40D5150D}" srcOrd="0" destOrd="0" presId="urn:microsoft.com/office/officeart/2009/3/layout/StepUpProcess"/>
    <dgm:cxn modelId="{1E440060-9A51-4DD1-80E4-3B717671200A}" type="presParOf" srcId="{D9DAFBA0-CEBA-476C-85A0-749F29A9D5C2}" destId="{61130C68-C6C5-4DBF-9622-ABA478CA427D}" srcOrd="6" destOrd="0" presId="urn:microsoft.com/office/officeart/2009/3/layout/StepUpProcess"/>
    <dgm:cxn modelId="{4BECE36F-C476-4858-A52E-8B8124B027C2}" type="presParOf" srcId="{61130C68-C6C5-4DBF-9622-ABA478CA427D}" destId="{961CA316-5691-430D-9AF9-02941F93CA40}" srcOrd="0" destOrd="0" presId="urn:microsoft.com/office/officeart/2009/3/layout/StepUpProcess"/>
    <dgm:cxn modelId="{9D9E7CB3-6DC0-4F32-9E55-7CCD063203A9}" type="presParOf" srcId="{61130C68-C6C5-4DBF-9622-ABA478CA427D}" destId="{58514D47-60B2-4D5A-9132-66D8E31A6D09}" srcOrd="1" destOrd="0" presId="urn:microsoft.com/office/officeart/2009/3/layout/StepUpProcess"/>
    <dgm:cxn modelId="{EB821E24-8D4C-4933-97A5-45B0BBBBBAEA}" type="presParOf" srcId="{61130C68-C6C5-4DBF-9622-ABA478CA427D}" destId="{1883811E-14F0-45A6-9FFB-F3DE0ADD9A0E}" srcOrd="2" destOrd="0" presId="urn:microsoft.com/office/officeart/2009/3/layout/StepUpProcess"/>
    <dgm:cxn modelId="{57BFA6D9-F19B-4550-BFB1-2FF57DDA1F23}" type="presParOf" srcId="{D9DAFBA0-CEBA-476C-85A0-749F29A9D5C2}" destId="{45E838B4-262A-4091-9ACE-B3D10F15AF7E}" srcOrd="7" destOrd="0" presId="urn:microsoft.com/office/officeart/2009/3/layout/StepUpProcess"/>
    <dgm:cxn modelId="{24CA0FB3-D993-4515-9A54-0E63BDA57E7E}" type="presParOf" srcId="{45E838B4-262A-4091-9ACE-B3D10F15AF7E}" destId="{E7A90F07-D50F-48B0-BE10-C4F44CBE21A0}" srcOrd="0" destOrd="0" presId="urn:microsoft.com/office/officeart/2009/3/layout/StepUpProcess"/>
    <dgm:cxn modelId="{D1C62A78-00D3-40DA-8118-4DDD31E40C3D}" type="presParOf" srcId="{D9DAFBA0-CEBA-476C-85A0-749F29A9D5C2}" destId="{B759DA31-8206-4DF7-B3BB-121A76D15429}" srcOrd="8" destOrd="0" presId="urn:microsoft.com/office/officeart/2009/3/layout/StepUpProcess"/>
    <dgm:cxn modelId="{673C7267-6A3E-4147-8005-94E219B2D5A7}" type="presParOf" srcId="{B759DA31-8206-4DF7-B3BB-121A76D15429}" destId="{B3C862E5-CAF1-406D-94E5-3082014B5B6D}" srcOrd="0" destOrd="0" presId="urn:microsoft.com/office/officeart/2009/3/layout/StepUpProcess"/>
    <dgm:cxn modelId="{5DCEF223-1C0F-4291-978F-876DEE66A63F}" type="presParOf" srcId="{B759DA31-8206-4DF7-B3BB-121A76D15429}" destId="{90CBA526-B2B5-4E2A-BEB9-D186744D6ACC}" srcOrd="1" destOrd="0" presId="urn:microsoft.com/office/officeart/2009/3/layout/StepUpProcess"/>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651FD9-F59A-4EDF-AD2B-FB775EDFEE2B}">
      <dsp:nvSpPr>
        <dsp:cNvPr id="0" name=""/>
        <dsp:cNvSpPr/>
      </dsp:nvSpPr>
      <dsp:spPr>
        <a:xfrm rot="5400000">
          <a:off x="415357" y="2407273"/>
          <a:ext cx="1240873" cy="2064786"/>
        </a:xfrm>
        <a:prstGeom prst="corner">
          <a:avLst>
            <a:gd name="adj1" fmla="val 16120"/>
            <a:gd name="adj2" fmla="val 1611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A66B9CA-1401-401E-9C3D-4958AA52DD09}">
      <dsp:nvSpPr>
        <dsp:cNvPr id="0" name=""/>
        <dsp:cNvSpPr/>
      </dsp:nvSpPr>
      <dsp:spPr>
        <a:xfrm>
          <a:off x="208224" y="3024200"/>
          <a:ext cx="1864100" cy="1633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kern="1200" dirty="0"/>
            <a:t>学生平时成绩录入</a:t>
          </a:r>
        </a:p>
        <a:p>
          <a:pPr marL="114300" lvl="1" indent="-114300" algn="l" defTabSz="666750">
            <a:lnSpc>
              <a:spcPct val="90000"/>
            </a:lnSpc>
            <a:spcBef>
              <a:spcPct val="0"/>
            </a:spcBef>
            <a:spcAft>
              <a:spcPct val="15000"/>
            </a:spcAft>
            <a:buChar char="•"/>
          </a:pPr>
          <a:r>
            <a:rPr lang="en-US" altLang="zh-CN" sz="1500" kern="1200" dirty="0"/>
            <a:t>6</a:t>
          </a:r>
          <a:r>
            <a:rPr lang="zh-CN" altLang="en-US" sz="1500" kern="1200" dirty="0"/>
            <a:t>月</a:t>
          </a:r>
          <a:r>
            <a:rPr lang="en-US" altLang="zh-CN" sz="1500" kern="1200" dirty="0"/>
            <a:t>11</a:t>
          </a:r>
          <a:r>
            <a:rPr lang="zh-CN" altLang="en-US" sz="1500" kern="1200" dirty="0"/>
            <a:t>日截止</a:t>
          </a:r>
        </a:p>
      </dsp:txBody>
      <dsp:txXfrm>
        <a:off x="208224" y="3024200"/>
        <a:ext cx="1864100" cy="1633993"/>
      </dsp:txXfrm>
    </dsp:sp>
    <dsp:sp modelId="{A10A911C-387D-4313-A37B-B4DE4DAB77F3}">
      <dsp:nvSpPr>
        <dsp:cNvPr id="0" name=""/>
        <dsp:cNvSpPr/>
      </dsp:nvSpPr>
      <dsp:spPr>
        <a:xfrm>
          <a:off x="1720608" y="2255262"/>
          <a:ext cx="351717" cy="351717"/>
        </a:xfrm>
        <a:prstGeom prst="triangle">
          <a:avLst>
            <a:gd name="adj" fmla="val 10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24B432A3-1492-469C-9F42-7296305C77EF}">
      <dsp:nvSpPr>
        <dsp:cNvPr id="0" name=""/>
        <dsp:cNvSpPr/>
      </dsp:nvSpPr>
      <dsp:spPr>
        <a:xfrm rot="5400000">
          <a:off x="2697380" y="1842584"/>
          <a:ext cx="1240873" cy="2064786"/>
        </a:xfrm>
        <a:prstGeom prst="corner">
          <a:avLst>
            <a:gd name="adj1" fmla="val 16120"/>
            <a:gd name="adj2" fmla="val 1611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FCBF1EC5-3791-40CD-9950-8AA33D5168CB}">
      <dsp:nvSpPr>
        <dsp:cNvPr id="0" name=""/>
        <dsp:cNvSpPr/>
      </dsp:nvSpPr>
      <dsp:spPr>
        <a:xfrm>
          <a:off x="2490248" y="2459511"/>
          <a:ext cx="1864100" cy="1633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kern="1200" dirty="0"/>
            <a:t>期末考试期间监考注意事项</a:t>
          </a:r>
        </a:p>
        <a:p>
          <a:pPr marL="114300" lvl="1" indent="-114300" algn="l" defTabSz="666750">
            <a:lnSpc>
              <a:spcPct val="90000"/>
            </a:lnSpc>
            <a:spcBef>
              <a:spcPct val="0"/>
            </a:spcBef>
            <a:spcAft>
              <a:spcPct val="15000"/>
            </a:spcAft>
            <a:buChar char="•"/>
          </a:pPr>
          <a:r>
            <a:rPr lang="en-US" altLang="zh-CN" sz="1500" kern="1200" dirty="0"/>
            <a:t>5</a:t>
          </a:r>
          <a:r>
            <a:rPr lang="zh-CN" altLang="en-US" sz="1500" kern="1200" dirty="0"/>
            <a:t>月</a:t>
          </a:r>
          <a:r>
            <a:rPr lang="en-US" altLang="zh-CN" sz="1500" kern="1200" dirty="0"/>
            <a:t>31</a:t>
          </a:r>
          <a:r>
            <a:rPr lang="zh-CN" altLang="en-US" sz="1500" kern="1200" dirty="0"/>
            <a:t>日至</a:t>
          </a:r>
          <a:r>
            <a:rPr lang="en-US" altLang="zh-CN" sz="1500" kern="1200" dirty="0"/>
            <a:t>6</a:t>
          </a:r>
          <a:r>
            <a:rPr lang="zh-CN" altLang="en-US" sz="1500" kern="1200" dirty="0"/>
            <a:t>月</a:t>
          </a:r>
          <a:r>
            <a:rPr lang="en-US" altLang="zh-CN" sz="1500" kern="1200" dirty="0"/>
            <a:t>23</a:t>
          </a:r>
          <a:r>
            <a:rPr lang="zh-CN" altLang="en-US" sz="1500" kern="1200" dirty="0"/>
            <a:t>日</a:t>
          </a:r>
        </a:p>
      </dsp:txBody>
      <dsp:txXfrm>
        <a:off x="2490248" y="2459511"/>
        <a:ext cx="1864100" cy="1633993"/>
      </dsp:txXfrm>
    </dsp:sp>
    <dsp:sp modelId="{A7EC8430-CFC8-4EDD-BF79-4574648E1435}">
      <dsp:nvSpPr>
        <dsp:cNvPr id="0" name=""/>
        <dsp:cNvSpPr/>
      </dsp:nvSpPr>
      <dsp:spPr>
        <a:xfrm>
          <a:off x="4002631" y="1690573"/>
          <a:ext cx="351717" cy="351717"/>
        </a:xfrm>
        <a:prstGeom prst="triangle">
          <a:avLst>
            <a:gd name="adj" fmla="val 10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246C49E6-019D-4077-B7D3-849124AC2139}">
      <dsp:nvSpPr>
        <dsp:cNvPr id="0" name=""/>
        <dsp:cNvSpPr/>
      </dsp:nvSpPr>
      <dsp:spPr>
        <a:xfrm rot="5400000">
          <a:off x="4979404" y="1277896"/>
          <a:ext cx="1240873" cy="2064786"/>
        </a:xfrm>
        <a:prstGeom prst="corner">
          <a:avLst>
            <a:gd name="adj1" fmla="val 16120"/>
            <a:gd name="adj2" fmla="val 1611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3BA9261B-B1A7-43EB-992B-4EBD40BE3FFD}">
      <dsp:nvSpPr>
        <dsp:cNvPr id="0" name=""/>
        <dsp:cNvSpPr/>
      </dsp:nvSpPr>
      <dsp:spPr>
        <a:xfrm>
          <a:off x="4772271" y="1894822"/>
          <a:ext cx="1864100" cy="1633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kern="1200" dirty="0"/>
            <a:t>试卷批改</a:t>
          </a:r>
        </a:p>
        <a:p>
          <a:pPr marL="114300" lvl="1" indent="-114300" algn="l" defTabSz="666750">
            <a:lnSpc>
              <a:spcPct val="90000"/>
            </a:lnSpc>
            <a:spcBef>
              <a:spcPct val="0"/>
            </a:spcBef>
            <a:spcAft>
              <a:spcPct val="15000"/>
            </a:spcAft>
            <a:buChar char="•"/>
          </a:pPr>
          <a:r>
            <a:rPr lang="en-US" altLang="zh-CN" sz="1500" kern="1200" dirty="0"/>
            <a:t>6</a:t>
          </a:r>
          <a:r>
            <a:rPr lang="zh-CN" altLang="en-US" sz="1500" kern="1200" dirty="0"/>
            <a:t>月</a:t>
          </a:r>
          <a:r>
            <a:rPr lang="en-US" altLang="zh-CN" sz="1500" kern="1200" dirty="0"/>
            <a:t>27</a:t>
          </a:r>
          <a:r>
            <a:rPr lang="zh-CN" altLang="en-US" sz="1500" kern="1200" dirty="0"/>
            <a:t>日截止</a:t>
          </a:r>
        </a:p>
      </dsp:txBody>
      <dsp:txXfrm>
        <a:off x="4772271" y="1894822"/>
        <a:ext cx="1864100" cy="1633993"/>
      </dsp:txXfrm>
    </dsp:sp>
    <dsp:sp modelId="{FB74040F-5FBE-4C14-9063-FFE8F04B3765}">
      <dsp:nvSpPr>
        <dsp:cNvPr id="0" name=""/>
        <dsp:cNvSpPr/>
      </dsp:nvSpPr>
      <dsp:spPr>
        <a:xfrm>
          <a:off x="6284654" y="1125884"/>
          <a:ext cx="351717" cy="351717"/>
        </a:xfrm>
        <a:prstGeom prst="triangle">
          <a:avLst>
            <a:gd name="adj" fmla="val 10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61CA316-5691-430D-9AF9-02941F93CA40}">
      <dsp:nvSpPr>
        <dsp:cNvPr id="0" name=""/>
        <dsp:cNvSpPr/>
      </dsp:nvSpPr>
      <dsp:spPr>
        <a:xfrm rot="5400000">
          <a:off x="7261427" y="713207"/>
          <a:ext cx="1240873" cy="2064786"/>
        </a:xfrm>
        <a:prstGeom prst="corner">
          <a:avLst>
            <a:gd name="adj1" fmla="val 16120"/>
            <a:gd name="adj2" fmla="val 1611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58514D47-60B2-4D5A-9132-66D8E31A6D09}">
      <dsp:nvSpPr>
        <dsp:cNvPr id="0" name=""/>
        <dsp:cNvSpPr/>
      </dsp:nvSpPr>
      <dsp:spPr>
        <a:xfrm>
          <a:off x="7054294" y="1330133"/>
          <a:ext cx="1864100" cy="1633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kern="1200" dirty="0"/>
            <a:t>期末成绩录入</a:t>
          </a:r>
        </a:p>
        <a:p>
          <a:pPr marL="114300" lvl="1" indent="-114300" algn="l" defTabSz="666750">
            <a:lnSpc>
              <a:spcPct val="90000"/>
            </a:lnSpc>
            <a:spcBef>
              <a:spcPct val="0"/>
            </a:spcBef>
            <a:spcAft>
              <a:spcPct val="15000"/>
            </a:spcAft>
            <a:buChar char="•"/>
          </a:pPr>
          <a:r>
            <a:rPr lang="en-US" altLang="zh-CN" sz="1500" kern="1200" dirty="0"/>
            <a:t>6</a:t>
          </a:r>
          <a:r>
            <a:rPr lang="zh-CN" altLang="en-US" sz="1500" kern="1200" dirty="0"/>
            <a:t>月</a:t>
          </a:r>
          <a:r>
            <a:rPr lang="en-US" altLang="zh-CN" sz="1500" kern="1200" dirty="0"/>
            <a:t>27</a:t>
          </a:r>
          <a:r>
            <a:rPr lang="zh-CN" altLang="en-US" sz="1500" kern="1200" dirty="0"/>
            <a:t>日截止</a:t>
          </a:r>
        </a:p>
      </dsp:txBody>
      <dsp:txXfrm>
        <a:off x="7054294" y="1330133"/>
        <a:ext cx="1864100" cy="1633993"/>
      </dsp:txXfrm>
    </dsp:sp>
    <dsp:sp modelId="{1883811E-14F0-45A6-9FFB-F3DE0ADD9A0E}">
      <dsp:nvSpPr>
        <dsp:cNvPr id="0" name=""/>
        <dsp:cNvSpPr/>
      </dsp:nvSpPr>
      <dsp:spPr>
        <a:xfrm>
          <a:off x="8566678" y="561195"/>
          <a:ext cx="351717" cy="351717"/>
        </a:xfrm>
        <a:prstGeom prst="triangle">
          <a:avLst>
            <a:gd name="adj" fmla="val 10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B3C862E5-CAF1-406D-94E5-3082014B5B6D}">
      <dsp:nvSpPr>
        <dsp:cNvPr id="0" name=""/>
        <dsp:cNvSpPr/>
      </dsp:nvSpPr>
      <dsp:spPr>
        <a:xfrm rot="5400000">
          <a:off x="9543450" y="148518"/>
          <a:ext cx="1240873" cy="2064786"/>
        </a:xfrm>
        <a:prstGeom prst="corner">
          <a:avLst>
            <a:gd name="adj1" fmla="val 16120"/>
            <a:gd name="adj2" fmla="val 1611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90CBA526-B2B5-4E2A-BEB9-D186744D6ACC}">
      <dsp:nvSpPr>
        <dsp:cNvPr id="0" name=""/>
        <dsp:cNvSpPr/>
      </dsp:nvSpPr>
      <dsp:spPr>
        <a:xfrm>
          <a:off x="9336318" y="765444"/>
          <a:ext cx="1864100" cy="1633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r>
            <a:rPr lang="zh-CN" altLang="en-US" sz="1900" kern="1200" dirty="0"/>
            <a:t>提交试卷</a:t>
          </a:r>
        </a:p>
        <a:p>
          <a:pPr marL="114300" lvl="1" indent="-114300" algn="l" defTabSz="666750">
            <a:lnSpc>
              <a:spcPct val="90000"/>
            </a:lnSpc>
            <a:spcBef>
              <a:spcPct val="0"/>
            </a:spcBef>
            <a:spcAft>
              <a:spcPct val="15000"/>
            </a:spcAft>
            <a:buChar char="•"/>
          </a:pPr>
          <a:r>
            <a:rPr lang="en-US" altLang="zh-CN" sz="1500" kern="1200" dirty="0"/>
            <a:t>6</a:t>
          </a:r>
          <a:r>
            <a:rPr lang="zh-CN" altLang="en-US" sz="1500" kern="1200" dirty="0"/>
            <a:t>月</a:t>
          </a:r>
          <a:r>
            <a:rPr lang="en-US" altLang="zh-CN" sz="1500" kern="1200" dirty="0"/>
            <a:t>27</a:t>
          </a:r>
          <a:r>
            <a:rPr lang="zh-CN" altLang="en-US" sz="1500" kern="1200" dirty="0"/>
            <a:t>日截止</a:t>
          </a:r>
        </a:p>
      </dsp:txBody>
      <dsp:txXfrm>
        <a:off x="9336318" y="765444"/>
        <a:ext cx="1864100" cy="1633993"/>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Microsoft YaHei UI" panose="020B0503020204020204" pitchFamily="34" charset="-122"/>
                <a:ea typeface="Microsoft YaHei UI" panose="020B0503020204020204" pitchFamily="34" charset="-122"/>
              </a:defRPr>
            </a:lvl1pPr>
          </a:lstStyle>
          <a:p>
            <a:endParaRPr lang="zh-CN" alt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Microsoft YaHei UI" panose="020B0503020204020204" pitchFamily="34" charset="-122"/>
                <a:ea typeface="Microsoft YaHei UI" panose="020B0503020204020204" pitchFamily="34" charset="-122"/>
              </a:defRPr>
            </a:lvl1pPr>
          </a:lstStyle>
          <a:p>
            <a:fld id="{EC13577B-6902-467D-A26C-08A0DD5E4E03}" type="datetimeFigureOut">
              <a:rPr lang="en-US" altLang="zh-CN" smtClean="0"/>
              <a:pPr/>
              <a:t>6/19/2017</a:t>
            </a:fld>
            <a:endParaRPr lang="zh-CN" alt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endParaRPr lang="zh-CN" alt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Microsoft YaHei UI" panose="020B0503020204020204" pitchFamily="34" charset="-122"/>
                <a:ea typeface="Microsoft YaHei UI" panose="020B0503020204020204" pitchFamily="34" charset="-122"/>
              </a:defRPr>
            </a:lvl1pPr>
          </a:lstStyle>
          <a:p>
            <a:endParaRPr lang="zh-CN" alt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Microsoft YaHei UI" panose="020B0503020204020204" pitchFamily="34" charset="-122"/>
                <a:ea typeface="Microsoft YaHei UI" panose="020B0503020204020204" pitchFamily="34" charset="-122"/>
              </a:defRPr>
            </a:lvl1pPr>
          </a:lstStyle>
          <a:p>
            <a:fld id="{DF61EA0F-A667-4B49-8422-0062BC55E249}" type="slidenum">
              <a:rPr lang="en-US" altLang="zh-CN" smtClean="0"/>
              <a:pPr/>
              <a:t>‹#›</a:t>
            </a:fld>
            <a:endParaRPr lang="zh-CN" altLang="en-US" dirty="0"/>
          </a:p>
        </p:txBody>
      </p:sp>
    </p:spTree>
    <p:extLst>
      <p:ext uri="{BB962C8B-B14F-4D97-AF65-F5344CB8AC3E}">
        <p14:creationId xmlns=""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1pPr>
    <a:lvl2pPr marL="4572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2pPr>
    <a:lvl3pPr marL="9144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3pPr>
    <a:lvl4pPr marL="13716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4pPr>
    <a:lvl5pPr marL="1828800" algn="l" defTabSz="914400" rtl="0" eaLnBrk="1" latinLnBrk="0" hangingPunct="1">
      <a:defRPr sz="1200" kern="1200">
        <a:solidFill>
          <a:schemeClr val="tx1"/>
        </a:solidFill>
        <a:latin typeface="Microsoft YaHei UI" panose="020B0503020204020204" pitchFamily="34" charset="-122"/>
        <a:ea typeface="Microsoft YaHei UI" panose="020B0503020204020204" pitchFamily="3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zh-CN" altLang="en-US" dirty="0"/>
          </a:p>
        </p:txBody>
      </p:sp>
      <p:sp>
        <p:nvSpPr>
          <p:cNvPr id="4" name="Slide Number Placeholder 3"/>
          <p:cNvSpPr>
            <a:spLocks noGrp="1"/>
          </p:cNvSpPr>
          <p:nvPr>
            <p:ph type="sldNum" sz="quarter" idx="10"/>
          </p:nvPr>
        </p:nvSpPr>
        <p:spPr/>
        <p:txBody>
          <a:bodyPr/>
          <a:lstStyle/>
          <a:p>
            <a:fld id="{DF61EA0F-A667-4B49-8422-0062BC55E249}" type="slidenum">
              <a:rPr lang="en-US" altLang="zh-CN" smtClean="0"/>
              <a:pPr/>
              <a:t>1</a:t>
            </a:fld>
            <a:endParaRPr lang="zh-CN" altLang="en-US" dirty="0"/>
          </a:p>
        </p:txBody>
      </p:sp>
    </p:spTree>
    <p:extLst>
      <p:ext uri="{BB962C8B-B14F-4D97-AF65-F5344CB8AC3E}">
        <p14:creationId xmlns="" xmlns:p14="http://schemas.microsoft.com/office/powerpoint/2010/main" val="101176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7" name="Rectangle 6"/>
          <p:cNvSpPr/>
          <p:nvPr/>
        </p:nvSpPr>
        <p:spPr>
          <a:xfrm>
            <a:off x="254950" y="262784"/>
            <a:ext cx="11682101" cy="633243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p:txBody>
          <a:bodyPr/>
          <a:lstStyle/>
          <a:p>
            <a:fld id="{8BEEBAAA-29B5-4AF5-BC5F-7E580C29002D}"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Tree>
    <p:extLst>
      <p:ext uri="{BB962C8B-B14F-4D97-AF65-F5344CB8AC3E}">
        <p14:creationId xmlns=""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9" name="Rectangle 8"/>
          <p:cNvSpPr/>
          <p:nvPr userDrawn="1"/>
        </p:nvSpPr>
        <p:spPr>
          <a:xfrm>
            <a:off x="254476"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idx="1" hasCustomPrompt="1"/>
          </p:nvPr>
        </p:nvSpPr>
        <p:spPr>
          <a:xfrm>
            <a:off x="516711" y="443128"/>
            <a:ext cx="4438526" cy="641350"/>
          </a:xfrm>
        </p:spPr>
        <p:txBody>
          <a:bodyPr anchor="b"/>
          <a:lstStyle>
            <a:lvl1pPr marL="0" indent="0">
              <a:buNone/>
              <a:defRPr sz="2400" b="0">
                <a:solidFill>
                  <a:schemeClr val="bg2">
                    <a:lumMod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2" hasCustomPrompt="1"/>
          </p:nvPr>
        </p:nvSpPr>
        <p:spPr>
          <a:xfrm>
            <a:off x="541611" y="1431010"/>
            <a:ext cx="4413626" cy="3978275"/>
          </a:xfrm>
        </p:spPr>
        <p:txBody>
          <a:bodyPr vert="horz" lIns="91440" tIns="45720" rIns="91440" bIns="45720" rtlCol="0">
            <a:normAutofit/>
          </a:bodyPr>
          <a:lstStyle>
            <a:lvl1pPr>
              <a:lnSpc>
                <a:spcPts val="1800"/>
              </a:lnSpc>
              <a:spcBef>
                <a:spcPts val="1000"/>
              </a:spcBef>
              <a:spcAft>
                <a:spcPts val="1000"/>
              </a:spcAft>
              <a:defRPr lang="en-US" sz="1200" smtClean="0">
                <a:solidFill>
                  <a:schemeClr val="tx1">
                    <a:lumMod val="75000"/>
                    <a:lumOff val="25000"/>
                  </a:schemeClr>
                </a:solidFill>
              </a:defRPr>
            </a:lvl1pPr>
            <a:lvl2pPr>
              <a:lnSpc>
                <a:spcPts val="1800"/>
              </a:lnSpc>
              <a:spcBef>
                <a:spcPts val="1000"/>
              </a:spcBef>
              <a:spcAft>
                <a:spcPts val="1000"/>
              </a:spcAft>
              <a:defRPr lang="en-US" sz="1200" smtClean="0">
                <a:solidFill>
                  <a:schemeClr val="tx1">
                    <a:lumMod val="75000"/>
                    <a:lumOff val="25000"/>
                  </a:schemeClr>
                </a:solidFill>
              </a:defRPr>
            </a:lvl2pPr>
            <a:lvl3pPr>
              <a:lnSpc>
                <a:spcPts val="1800"/>
              </a:lnSpc>
              <a:spcBef>
                <a:spcPts val="1000"/>
              </a:spcBef>
              <a:spcAft>
                <a:spcPts val="1000"/>
              </a:spcAft>
              <a:defRPr lang="en-US" sz="1200" smtClean="0">
                <a:solidFill>
                  <a:schemeClr val="tx1">
                    <a:lumMod val="75000"/>
                    <a:lumOff val="25000"/>
                  </a:schemeClr>
                </a:solidFill>
              </a:defRPr>
            </a:lvl3pPr>
            <a:lvl4pPr>
              <a:lnSpc>
                <a:spcPts val="1800"/>
              </a:lnSpc>
              <a:spcBef>
                <a:spcPts val="1000"/>
              </a:spcBef>
              <a:spcAft>
                <a:spcPts val="1000"/>
              </a:spcAft>
              <a:defRPr lang="en-US" sz="1200" smtClean="0">
                <a:solidFill>
                  <a:schemeClr val="tx1">
                    <a:lumMod val="75000"/>
                    <a:lumOff val="25000"/>
                  </a:schemeClr>
                </a:solidFill>
              </a:defRPr>
            </a:lvl4pPr>
            <a:lvl5pPr>
              <a:lnSpc>
                <a:spcPts val="1800"/>
              </a:lnSpc>
              <a:spcBef>
                <a:spcPts val="1000"/>
              </a:spcBef>
              <a:spcAft>
                <a:spcPts val="1000"/>
              </a:spcAft>
              <a:defRPr lang="en-US" sz="1200">
                <a:solidFill>
                  <a:schemeClr val="tx1">
                    <a:lumMod val="75000"/>
                    <a:lumOff val="25000"/>
                  </a:schemeClr>
                </a:solidFill>
              </a:defRPr>
            </a:lvl5pPr>
          </a:lstStyle>
          <a:p>
            <a:pPr marL="0" lvl="0" indent="0">
              <a:lnSpc>
                <a:spcPct val="150000"/>
              </a:lnSpc>
              <a:spcAft>
                <a:spcPts val="1200"/>
              </a:spcAft>
              <a:buNone/>
            </a:pPr>
            <a:r>
              <a:rPr lang="en-US" dirty="0"/>
              <a:t>Lorem ipsum Click to edit Master text styles</a:t>
            </a:r>
          </a:p>
          <a:p>
            <a:pPr marL="0" lvl="1" indent="0">
              <a:lnSpc>
                <a:spcPct val="150000"/>
              </a:lnSpc>
              <a:spcAft>
                <a:spcPts val="1200"/>
              </a:spcAft>
              <a:buNone/>
            </a:pPr>
            <a:r>
              <a:rPr lang="en-US" dirty="0"/>
              <a:t>Second level</a:t>
            </a:r>
          </a:p>
          <a:p>
            <a:pPr marL="0" lvl="2" indent="0">
              <a:lnSpc>
                <a:spcPct val="150000"/>
              </a:lnSpc>
              <a:spcAft>
                <a:spcPts val="1200"/>
              </a:spcAft>
              <a:buNone/>
            </a:pPr>
            <a:r>
              <a:rPr lang="en-US" dirty="0"/>
              <a:t>Third level</a:t>
            </a:r>
          </a:p>
          <a:p>
            <a:pPr marL="0" lvl="3" indent="0">
              <a:lnSpc>
                <a:spcPct val="150000"/>
              </a:lnSpc>
              <a:spcAft>
                <a:spcPts val="1200"/>
              </a:spcAft>
              <a:buNone/>
            </a:pPr>
            <a:r>
              <a:rPr lang="en-US" dirty="0"/>
              <a:t>Fourth level</a:t>
            </a:r>
          </a:p>
          <a:p>
            <a:pPr marL="0" lvl="4" indent="0">
              <a:lnSpc>
                <a:spcPct val="150000"/>
              </a:lnSpc>
              <a:spcAft>
                <a:spcPts val="1200"/>
              </a:spcAft>
              <a:buNone/>
            </a:pPr>
            <a:r>
              <a:rPr lang="en-US" dirty="0"/>
              <a:t>Fifth level</a:t>
            </a:r>
          </a:p>
        </p:txBody>
      </p:sp>
    </p:spTree>
    <p:extLst>
      <p:ext uri="{BB962C8B-B14F-4D97-AF65-F5344CB8AC3E}">
        <p14:creationId xmlns=""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9" name="Rectangle 8"/>
          <p:cNvSpPr/>
          <p:nvPr userDrawn="1"/>
        </p:nvSpPr>
        <p:spPr>
          <a:xfrm>
            <a:off x="254476"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2" name="Straight Connector 11"/>
          <p:cNvCxnSpPr/>
          <p:nvPr userDrawn="1"/>
        </p:nvCxnSpPr>
        <p:spPr>
          <a:xfrm>
            <a:off x="604434" y="1196392"/>
            <a:ext cx="10983132"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idx="1" hasCustomPrompt="1"/>
          </p:nvPr>
        </p:nvSpPr>
        <p:spPr>
          <a:xfrm>
            <a:off x="516711" y="443128"/>
            <a:ext cx="4438526" cy="641350"/>
          </a:xfrm>
        </p:spPr>
        <p:txBody>
          <a:bodyPr anchor="b"/>
          <a:lstStyle>
            <a:lvl1pPr marL="0" indent="0">
              <a:buNone/>
              <a:defRPr sz="2400" b="0">
                <a:solidFill>
                  <a:schemeClr val="bg2">
                    <a:lumMod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Content Placeholder 3"/>
          <p:cNvSpPr>
            <a:spLocks noGrp="1"/>
          </p:cNvSpPr>
          <p:nvPr>
            <p:ph sz="half" idx="2"/>
          </p:nvPr>
        </p:nvSpPr>
        <p:spPr>
          <a:xfrm>
            <a:off x="6942411" y="1828845"/>
            <a:ext cx="4413626" cy="3978275"/>
          </a:xfrm>
        </p:spPr>
        <p:txBody>
          <a:bodyPr vert="horz" lIns="91440" tIns="45720" rIns="91440" bIns="45720" rtlCol="0">
            <a:normAutofit/>
          </a:bodyPr>
          <a:lstStyle>
            <a:lvl1pPr>
              <a:lnSpc>
                <a:spcPts val="1800"/>
              </a:lnSpc>
              <a:spcBef>
                <a:spcPts val="1000"/>
              </a:spcBef>
              <a:spcAft>
                <a:spcPts val="1000"/>
              </a:spcAft>
              <a:defRPr lang="en-US" sz="1200" smtClean="0">
                <a:solidFill>
                  <a:schemeClr val="tx1">
                    <a:lumMod val="75000"/>
                    <a:lumOff val="25000"/>
                  </a:schemeClr>
                </a:solidFill>
              </a:defRPr>
            </a:lvl1pPr>
            <a:lvl2pPr>
              <a:lnSpc>
                <a:spcPts val="1800"/>
              </a:lnSpc>
              <a:spcBef>
                <a:spcPts val="1000"/>
              </a:spcBef>
              <a:spcAft>
                <a:spcPts val="1000"/>
              </a:spcAft>
              <a:defRPr lang="en-US" sz="1200" smtClean="0">
                <a:solidFill>
                  <a:schemeClr val="tx1">
                    <a:lumMod val="75000"/>
                    <a:lumOff val="25000"/>
                  </a:schemeClr>
                </a:solidFill>
              </a:defRPr>
            </a:lvl2pPr>
            <a:lvl3pPr>
              <a:lnSpc>
                <a:spcPts val="1800"/>
              </a:lnSpc>
              <a:spcBef>
                <a:spcPts val="1000"/>
              </a:spcBef>
              <a:spcAft>
                <a:spcPts val="1000"/>
              </a:spcAft>
              <a:defRPr lang="en-US" sz="1200" smtClean="0">
                <a:solidFill>
                  <a:schemeClr val="tx1">
                    <a:lumMod val="75000"/>
                    <a:lumOff val="25000"/>
                  </a:schemeClr>
                </a:solidFill>
              </a:defRPr>
            </a:lvl3pPr>
            <a:lvl4pPr>
              <a:lnSpc>
                <a:spcPts val="1800"/>
              </a:lnSpc>
              <a:spcBef>
                <a:spcPts val="1000"/>
              </a:spcBef>
              <a:spcAft>
                <a:spcPts val="1000"/>
              </a:spcAft>
              <a:defRPr lang="en-US" sz="1200" smtClean="0">
                <a:solidFill>
                  <a:schemeClr val="tx1">
                    <a:lumMod val="75000"/>
                    <a:lumOff val="25000"/>
                  </a:schemeClr>
                </a:solidFill>
              </a:defRPr>
            </a:lvl4pPr>
            <a:lvl5pPr>
              <a:lnSpc>
                <a:spcPts val="1800"/>
              </a:lnSpc>
              <a:spcBef>
                <a:spcPts val="1000"/>
              </a:spcBef>
              <a:spcAft>
                <a:spcPts val="1000"/>
              </a:spcAft>
              <a:defRPr lang="en-US" sz="1200">
                <a:solidFill>
                  <a:schemeClr val="tx1">
                    <a:lumMod val="75000"/>
                    <a:lumOff val="25000"/>
                  </a:schemeClr>
                </a:solidFill>
              </a:defRPr>
            </a:lvl5pPr>
          </a:lstStyle>
          <a:p>
            <a:pPr marL="0" lvl="0" indent="0">
              <a:lnSpc>
                <a:spcPct val="150000"/>
              </a:lnSpc>
              <a:spcAft>
                <a:spcPts val="1200"/>
              </a:spcAft>
              <a:buNone/>
            </a:pPr>
            <a:r>
              <a:rPr lang="zh-CN" altLang="en-US"/>
              <a:t>编辑母版文本样式</a:t>
            </a:r>
          </a:p>
        </p:txBody>
      </p:sp>
    </p:spTree>
    <p:extLst>
      <p:ext uri="{BB962C8B-B14F-4D97-AF65-F5344CB8AC3E}">
        <p14:creationId xmlns="" xmlns:p14="http://schemas.microsoft.com/office/powerpoint/2010/main" val="445860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BEEBAAA-29B5-4AF5-BC5F-7E580C29002D}" type="datetimeFigureOut">
              <a:rPr lang="en-US" smtClean="0"/>
              <a:pPr/>
              <a:t>6/19/2017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60EDB8-5305-433F-BE41-D7A86D811DB3}" type="slidenum">
              <a:rPr lang="en-US" smtClean="0"/>
              <a:pPr/>
              <a:t>‹#›</a:t>
            </a:fld>
            <a:endParaRPr lang="en-US"/>
          </a:p>
        </p:txBody>
      </p:sp>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0" name="Rectangle 9"/>
          <p:cNvSpPr/>
          <p:nvPr userDrawn="1"/>
        </p:nvSpPr>
        <p:spPr>
          <a:xfrm>
            <a:off x="254950" y="262784"/>
            <a:ext cx="11682101" cy="2072643"/>
          </a:xfrm>
          <a:prstGeom prst="rect">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11" name="Straight Connector 10"/>
          <p:cNvCxnSpPr/>
          <p:nvPr userDrawn="1"/>
        </p:nvCxnSpPr>
        <p:spPr>
          <a:xfrm>
            <a:off x="604434" y="1061482"/>
            <a:ext cx="4350803" cy="0"/>
          </a:xfrm>
          <a:prstGeom prst="line">
            <a:avLst/>
          </a:prstGeom>
          <a:ln w="28575">
            <a:solidFill>
              <a:srgbClr val="D24726"/>
            </a:solidFill>
          </a:ln>
        </p:spPr>
        <p:style>
          <a:lnRef idx="1">
            <a:schemeClr val="accent1"/>
          </a:lnRef>
          <a:fillRef idx="0">
            <a:schemeClr val="accent1"/>
          </a:fillRef>
          <a:effectRef idx="0">
            <a:schemeClr val="accent1"/>
          </a:effectRef>
          <a:fontRef idx="minor">
            <a:schemeClr val="tx1"/>
          </a:fontRef>
        </p:style>
      </p:cxnSp>
      <p:sp>
        <p:nvSpPr>
          <p:cNvPr id="12" name="Text Placeholder 2"/>
          <p:cNvSpPr>
            <a:spLocks noGrp="1"/>
          </p:cNvSpPr>
          <p:nvPr>
            <p:ph type="body" idx="1" hasCustomPrompt="1"/>
          </p:nvPr>
        </p:nvSpPr>
        <p:spPr>
          <a:xfrm>
            <a:off x="516711" y="1539506"/>
            <a:ext cx="6267148" cy="641350"/>
          </a:xfrm>
        </p:spPr>
        <p:txBody>
          <a:bodyPr anchor="b">
            <a:normAutofit/>
          </a:bodyPr>
          <a:lstStyle>
            <a:lvl1pPr marL="0" indent="0">
              <a:buNone/>
              <a:defRPr sz="3600" b="0">
                <a:solidFill>
                  <a:schemeClr val="bg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3" name="Content Placeholder 3"/>
          <p:cNvSpPr>
            <a:spLocks noGrp="1"/>
          </p:cNvSpPr>
          <p:nvPr>
            <p:ph sz="half" idx="2" hasCustomPrompt="1"/>
          </p:nvPr>
        </p:nvSpPr>
        <p:spPr>
          <a:xfrm>
            <a:off x="541611" y="2560639"/>
            <a:ext cx="9442648" cy="3978275"/>
          </a:xfrm>
        </p:spPr>
        <p:txBody>
          <a:bodyPr vert="horz" lIns="91440" tIns="45720" rIns="91440" bIns="45720" rtlCol="0">
            <a:normAutofit/>
          </a:bodyPr>
          <a:lstStyle>
            <a:lvl1pPr>
              <a:lnSpc>
                <a:spcPts val="1800"/>
              </a:lnSpc>
              <a:spcBef>
                <a:spcPts val="1000"/>
              </a:spcBef>
              <a:spcAft>
                <a:spcPts val="1000"/>
              </a:spcAft>
              <a:defRPr lang="en-US" sz="2400" smtClean="0">
                <a:solidFill>
                  <a:schemeClr val="tx1">
                    <a:lumMod val="75000"/>
                    <a:lumOff val="25000"/>
                  </a:schemeClr>
                </a:solidFill>
                <a:latin typeface="+mj-lt"/>
              </a:defRPr>
            </a:lvl1pPr>
            <a:lvl2pPr>
              <a:lnSpc>
                <a:spcPts val="1800"/>
              </a:lnSpc>
              <a:spcBef>
                <a:spcPts val="1000"/>
              </a:spcBef>
              <a:spcAft>
                <a:spcPts val="1000"/>
              </a:spcAft>
              <a:defRPr lang="en-US" sz="1200" smtClean="0">
                <a:solidFill>
                  <a:schemeClr val="tx1">
                    <a:lumMod val="75000"/>
                    <a:lumOff val="25000"/>
                  </a:schemeClr>
                </a:solidFill>
              </a:defRPr>
            </a:lvl2pPr>
            <a:lvl3pPr>
              <a:lnSpc>
                <a:spcPts val="1800"/>
              </a:lnSpc>
              <a:spcBef>
                <a:spcPts val="1000"/>
              </a:spcBef>
              <a:spcAft>
                <a:spcPts val="1000"/>
              </a:spcAft>
              <a:defRPr lang="en-US" sz="1200" smtClean="0">
                <a:solidFill>
                  <a:schemeClr val="tx1">
                    <a:lumMod val="75000"/>
                    <a:lumOff val="25000"/>
                  </a:schemeClr>
                </a:solidFill>
              </a:defRPr>
            </a:lvl3pPr>
            <a:lvl4pPr>
              <a:lnSpc>
                <a:spcPts val="1800"/>
              </a:lnSpc>
              <a:spcBef>
                <a:spcPts val="1000"/>
              </a:spcBef>
              <a:spcAft>
                <a:spcPts val="1000"/>
              </a:spcAft>
              <a:defRPr lang="en-US" sz="1200" smtClean="0">
                <a:solidFill>
                  <a:schemeClr val="tx1">
                    <a:lumMod val="75000"/>
                    <a:lumOff val="25000"/>
                  </a:schemeClr>
                </a:solidFill>
              </a:defRPr>
            </a:lvl4pPr>
            <a:lvl5pPr>
              <a:lnSpc>
                <a:spcPts val="1800"/>
              </a:lnSpc>
              <a:spcBef>
                <a:spcPts val="1000"/>
              </a:spcBef>
              <a:spcAft>
                <a:spcPts val="1000"/>
              </a:spcAft>
              <a:defRPr lang="en-US" sz="1200">
                <a:solidFill>
                  <a:schemeClr val="tx1">
                    <a:lumMod val="75000"/>
                    <a:lumOff val="25000"/>
                  </a:schemeClr>
                </a:solidFill>
              </a:defRPr>
            </a:lvl5pPr>
          </a:lstStyle>
          <a:p>
            <a:pPr marL="0" lvl="0" indent="0">
              <a:lnSpc>
                <a:spcPct val="150000"/>
              </a:lnSpc>
              <a:spcAft>
                <a:spcPts val="1200"/>
              </a:spcAft>
              <a:buNone/>
            </a:pPr>
            <a:r>
              <a:rPr lang="en-US" dirty="0"/>
              <a:t>Lorem ipsum Click to edit Master text styles</a:t>
            </a:r>
          </a:p>
        </p:txBody>
      </p:sp>
    </p:spTree>
    <p:extLst>
      <p:ext uri="{BB962C8B-B14F-4D97-AF65-F5344CB8AC3E}">
        <p14:creationId xmlns=""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Date Placeholder 3"/>
          <p:cNvSpPr>
            <a:spLocks noGrp="1"/>
          </p:cNvSpPr>
          <p:nvPr>
            <p:ph type="dt" sz="half" idx="2"/>
          </p:nvPr>
        </p:nvSpPr>
        <p:spPr>
          <a:xfrm>
            <a:off x="838200" y="6356352"/>
            <a:ext cx="3276600" cy="365125"/>
          </a:xfrm>
          <a:prstGeom prst="rect">
            <a:avLst/>
          </a:prstGeom>
        </p:spPr>
        <p:txBody>
          <a:bodyPr vert="horz" lIns="91440" tIns="45720" rIns="91440" bIns="45720" rtlCol="0" anchor="ctr"/>
          <a:lstStyle>
            <a:lvl1pPr algn="l">
              <a:defRPr sz="1200">
                <a:solidFill>
                  <a:schemeClr val="tx1">
                    <a:tint val="75000"/>
                  </a:schemeClr>
                </a:solidFill>
                <a:latin typeface="Microsoft YaHei UI" panose="020B0503020204020204" pitchFamily="34" charset="-122"/>
                <a:ea typeface="Microsoft YaHei UI" panose="020B0503020204020204" pitchFamily="34" charset="-122"/>
              </a:defRPr>
            </a:lvl1pPr>
          </a:lstStyle>
          <a:p>
            <a:fld id="{8BEEBAAA-29B5-4AF5-BC5F-7E580C29002D}" type="datetimeFigureOut">
              <a:rPr lang="en-US" altLang="zh-CN" smtClean="0"/>
              <a:pPr/>
              <a:t>6/19/2017</a:t>
            </a:fld>
            <a:endParaRPr lang="zh-CN" altLang="en-US" dirty="0"/>
          </a:p>
        </p:txBody>
      </p:sp>
      <p:sp>
        <p:nvSpPr>
          <p:cNvPr id="5" name="Footer Placeholder 4"/>
          <p:cNvSpPr>
            <a:spLocks noGrp="1"/>
          </p:cNvSpPr>
          <p:nvPr>
            <p:ph type="ftr" sz="quarter" idx="3"/>
          </p:nvPr>
        </p:nvSpPr>
        <p:spPr>
          <a:xfrm>
            <a:off x="4648200" y="6356352"/>
            <a:ext cx="2895600" cy="365125"/>
          </a:xfrm>
          <a:prstGeom prst="rect">
            <a:avLst/>
          </a:prstGeom>
        </p:spPr>
        <p:txBody>
          <a:bodyPr vert="horz" lIns="91440" tIns="45720" rIns="91440" bIns="45720" rtlCol="0" anchor="ctr"/>
          <a:lstStyle>
            <a:lvl1pPr algn="ctr">
              <a:defRPr sz="1200">
                <a:solidFill>
                  <a:schemeClr val="tx1">
                    <a:tint val="75000"/>
                  </a:schemeClr>
                </a:solidFill>
                <a:latin typeface="Microsoft YaHei UI" panose="020B0503020204020204" pitchFamily="34" charset="-122"/>
                <a:ea typeface="Microsoft YaHei UI" panose="020B0503020204020204" pitchFamily="34" charset="-122"/>
              </a:defRPr>
            </a:lvl1pPr>
          </a:lstStyle>
          <a:p>
            <a:endParaRPr lang="zh-CN" altLang="en-US" dirty="0"/>
          </a:p>
        </p:txBody>
      </p:sp>
      <p:sp>
        <p:nvSpPr>
          <p:cNvPr id="6" name="Slide Number Placeholder 5"/>
          <p:cNvSpPr>
            <a:spLocks noGrp="1"/>
          </p:cNvSpPr>
          <p:nvPr>
            <p:ph type="sldNum" sz="quarter" idx="4"/>
          </p:nvPr>
        </p:nvSpPr>
        <p:spPr>
          <a:xfrm>
            <a:off x="8077200" y="6356352"/>
            <a:ext cx="3276600" cy="365125"/>
          </a:xfrm>
          <a:prstGeom prst="rect">
            <a:avLst/>
          </a:prstGeom>
        </p:spPr>
        <p:txBody>
          <a:bodyPr vert="horz" lIns="91440" tIns="45720" rIns="91440" bIns="45720" rtlCol="0" anchor="ctr"/>
          <a:lstStyle>
            <a:lvl1pPr algn="r">
              <a:defRPr sz="1200">
                <a:solidFill>
                  <a:schemeClr val="tx1">
                    <a:tint val="75000"/>
                  </a:schemeClr>
                </a:solidFill>
                <a:latin typeface="Microsoft YaHei UI" panose="020B0503020204020204" pitchFamily="34" charset="-122"/>
                <a:ea typeface="Microsoft YaHei UI" panose="020B0503020204020204" pitchFamily="34" charset="-122"/>
              </a:defRPr>
            </a:lvl1pPr>
          </a:lstStyle>
          <a:p>
            <a:fld id="{9860EDB8-5305-433F-BE41-D7A86D811DB3}" type="slidenum">
              <a:rPr lang="en-US" altLang="zh-CN" smtClean="0"/>
              <a:pPr/>
              <a:t>‹#›</a:t>
            </a:fld>
            <a:endParaRPr lang="zh-CN" altLang="en-US" dirty="0"/>
          </a:p>
        </p:txBody>
      </p:sp>
    </p:spTree>
    <p:extLst>
      <p:ext uri="{BB962C8B-B14F-4D97-AF65-F5344CB8AC3E}">
        <p14:creationId xmlns=""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3" r:id="rId4"/>
  </p:sldLayoutIdLst>
  <p:txStyles>
    <p:titleStyle>
      <a:lvl1pPr algn="l" defTabSz="914400" rtl="0" eaLnBrk="1" latinLnBrk="0" hangingPunct="1">
        <a:spcBef>
          <a:spcPct val="0"/>
        </a:spcBef>
        <a:buNone/>
        <a:defRPr sz="4400" kern="1200">
          <a:solidFill>
            <a:schemeClr val="tx1"/>
          </a:solidFill>
          <a:latin typeface="Microsoft YaHei UI" panose="020B0503020204020204" pitchFamily="34" charset="-122"/>
          <a:ea typeface="Microsoft YaHei UI" panose="020B0503020204020204" pitchFamily="34" charset="-122"/>
          <a:cs typeface="+mj-cs"/>
        </a:defRPr>
      </a:lvl1pPr>
    </p:titleStyle>
    <p:bodyStyle>
      <a:lvl1pPr marL="228600" indent="-228600" algn="l" defTabSz="914400" rtl="0" eaLnBrk="1" latinLnBrk="0" hangingPunct="1">
        <a:lnSpc>
          <a:spcPct val="90000"/>
        </a:lnSpc>
        <a:spcBef>
          <a:spcPct val="30000"/>
        </a:spcBef>
        <a:buFont typeface="Arial" panose="020B0604020202020204" pitchFamily="34" charset="0"/>
        <a:buChar char="•"/>
        <a:defRPr sz="2800" kern="1200">
          <a:solidFill>
            <a:schemeClr val="tx1"/>
          </a:solidFill>
          <a:latin typeface="Microsoft YaHei UI" panose="020B0503020204020204" pitchFamily="34" charset="-122"/>
          <a:ea typeface="Microsoft YaHei UI" panose="020B0503020204020204" pitchFamily="34" charset="-122"/>
          <a:cs typeface="+mn-cs"/>
        </a:defRPr>
      </a:lvl1pPr>
      <a:lvl2pPr marL="685800" indent="-228600" algn="l" defTabSz="914400" rtl="0" eaLnBrk="1" latinLnBrk="0" hangingPunct="1">
        <a:lnSpc>
          <a:spcPct val="90000"/>
        </a:lnSpc>
        <a:spcBef>
          <a:spcPct val="30000"/>
        </a:spcBef>
        <a:buFont typeface="Arial" panose="020B0604020202020204" pitchFamily="34" charset="0"/>
        <a:buChar char="•"/>
        <a:defRPr sz="2400" kern="1200">
          <a:solidFill>
            <a:schemeClr val="tx1"/>
          </a:solidFill>
          <a:latin typeface="Microsoft YaHei UI" panose="020B0503020204020204" pitchFamily="34" charset="-122"/>
          <a:ea typeface="Microsoft YaHei UI" panose="020B0503020204020204" pitchFamily="34" charset="-122"/>
          <a:cs typeface="+mn-cs"/>
        </a:defRPr>
      </a:lvl2pPr>
      <a:lvl3pPr marL="1143000" indent="-228600" algn="l" defTabSz="914400" rtl="0" eaLnBrk="1" latinLnBrk="0" hangingPunct="1">
        <a:lnSpc>
          <a:spcPct val="90000"/>
        </a:lnSpc>
        <a:spcBef>
          <a:spcPct val="30000"/>
        </a:spcBef>
        <a:buFont typeface="Arial" panose="020B0604020202020204" pitchFamily="34" charset="0"/>
        <a:buChar char="•"/>
        <a:defRPr sz="2000" kern="1200">
          <a:solidFill>
            <a:schemeClr val="tx1"/>
          </a:solidFill>
          <a:latin typeface="Microsoft YaHei UI" panose="020B0503020204020204" pitchFamily="34" charset="-122"/>
          <a:ea typeface="Microsoft YaHei UI" panose="020B0503020204020204" pitchFamily="34" charset="-122"/>
          <a:cs typeface="+mn-cs"/>
        </a:defRPr>
      </a:lvl3pPr>
      <a:lvl4pPr marL="1600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4pPr>
      <a:lvl5pPr marL="20574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icrosoft YaHei UI" panose="020B0503020204020204" pitchFamily="34" charset="-122"/>
          <a:ea typeface="Microsoft YaHei UI" panose="020B0503020204020204" pitchFamily="34" charset="-122"/>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838200" y="1164324"/>
            <a:ext cx="10515600" cy="2387600"/>
          </a:xfrm>
        </p:spPr>
        <p:txBody>
          <a:bodyPr>
            <a:normAutofit/>
          </a:bodyPr>
          <a:lstStyle/>
          <a:p>
            <a:r>
              <a:rPr lang="zh-CN" altLang="en-US" sz="4800" dirty="0">
                <a:solidFill>
                  <a:schemeClr val="bg1"/>
                </a:solidFill>
                <a:cs typeface="SimSun"/>
              </a:rPr>
              <a:t>期末考试阶段工作指南</a:t>
            </a:r>
            <a:endParaRPr lang="zh-CN" altLang="en-US" sz="4800" dirty="0">
              <a:solidFill>
                <a:schemeClr val="bg1"/>
              </a:solidFill>
            </a:endParaRPr>
          </a:p>
        </p:txBody>
      </p:sp>
      <p:sp>
        <p:nvSpPr>
          <p:cNvPr id="3" name="Subtitle 2"/>
          <p:cNvSpPr>
            <a:spLocks noGrp="1"/>
          </p:cNvSpPr>
          <p:nvPr>
            <p:ph type="subTitle" idx="4294967295"/>
          </p:nvPr>
        </p:nvSpPr>
        <p:spPr>
          <a:xfrm>
            <a:off x="855620" y="2933105"/>
            <a:ext cx="9582736" cy="1137793"/>
          </a:xfrm>
        </p:spPr>
        <p:txBody>
          <a:bodyPr>
            <a:normAutofit/>
          </a:bodyPr>
          <a:lstStyle/>
          <a:p>
            <a:pPr marL="0" indent="0">
              <a:buNone/>
            </a:pPr>
            <a:r>
              <a:rPr lang="zh-CN" altLang="en-US" sz="2400" dirty="0">
                <a:solidFill>
                  <a:schemeClr val="bg1"/>
                </a:solidFill>
                <a:cs typeface="SimSun"/>
              </a:rPr>
              <a:t>经济管理学院   教学办</a:t>
            </a:r>
            <a:endParaRPr lang="zh-CN" altLang="en-US" sz="2400" dirty="0">
              <a:solidFill>
                <a:schemeClr val="bg1"/>
              </a:solidFill>
            </a:endParaRPr>
          </a:p>
        </p:txBody>
      </p:sp>
    </p:spTree>
    <p:extLst>
      <p:ext uri="{BB962C8B-B14F-4D97-AF65-F5344CB8AC3E}">
        <p14:creationId xmlns=""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651118" y="1496098"/>
            <a:ext cx="558179" cy="409838"/>
            <a:chOff x="6953426" y="711274"/>
            <a:chExt cx="558179" cy="409838"/>
          </a:xfrm>
        </p:grpSpPr>
        <p:sp>
          <p:nvSpPr>
            <p:cNvPr id="34" name="Oval 33"/>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35" name="TextBox 34"/>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1</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grpSp>
        <p:nvGrpSpPr>
          <p:cNvPr id="39" name="Group 38"/>
          <p:cNvGrpSpPr/>
          <p:nvPr/>
        </p:nvGrpSpPr>
        <p:grpSpPr>
          <a:xfrm>
            <a:off x="648590" y="3045019"/>
            <a:ext cx="558179" cy="409838"/>
            <a:chOff x="6953426" y="711274"/>
            <a:chExt cx="558179" cy="409838"/>
          </a:xfrm>
        </p:grpSpPr>
        <p:sp>
          <p:nvSpPr>
            <p:cNvPr id="40" name="Oval 39"/>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41" name="TextBox 40"/>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3</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 name="Text Placeholder 3"/>
          <p:cNvSpPr>
            <a:spLocks noGrp="1"/>
          </p:cNvSpPr>
          <p:nvPr>
            <p:ph type="body" idx="1"/>
          </p:nvPr>
        </p:nvSpPr>
        <p:spPr>
          <a:xfrm>
            <a:off x="516710" y="443128"/>
            <a:ext cx="6118005" cy="641350"/>
          </a:xfrm>
        </p:spPr>
        <p:txBody>
          <a:bodyPr>
            <a:normAutofit/>
          </a:bodyPr>
          <a:lstStyle/>
          <a:p>
            <a:pPr lvl="0"/>
            <a:r>
              <a:rPr lang="zh-CN" altLang="en-US" dirty="0"/>
              <a:t>四、期末成绩录入</a:t>
            </a:r>
          </a:p>
        </p:txBody>
      </p:sp>
      <p:sp>
        <p:nvSpPr>
          <p:cNvPr id="7" name="文本框 6">
            <a:extLst>
              <a:ext uri="{FF2B5EF4-FFF2-40B4-BE49-F238E27FC236}">
                <a16:creationId xmlns="" xmlns:a16="http://schemas.microsoft.com/office/drawing/2014/main" id="{FE0A5B64-4201-4F3E-9A5C-636438F1E3F4}"/>
              </a:ext>
            </a:extLst>
          </p:cNvPr>
          <p:cNvSpPr txBox="1"/>
          <p:nvPr/>
        </p:nvSpPr>
        <p:spPr>
          <a:xfrm>
            <a:off x="1312833" y="1522102"/>
            <a:ext cx="10299159" cy="369332"/>
          </a:xfrm>
          <a:prstGeom prst="rect">
            <a:avLst/>
          </a:prstGeom>
          <a:noFill/>
        </p:spPr>
        <p:txBody>
          <a:bodyPr wrap="square" rtlCol="0">
            <a:spAutoFit/>
          </a:bodyPr>
          <a:lstStyle/>
          <a:p>
            <a:r>
              <a:rPr lang="zh-CN" altLang="en-US" dirty="0"/>
              <a:t>该项工作截止时间为：</a:t>
            </a:r>
            <a:r>
              <a:rPr lang="en-US" altLang="zh-CN" dirty="0"/>
              <a:t>6</a:t>
            </a:r>
            <a:r>
              <a:rPr lang="zh-CN" altLang="en-US" dirty="0"/>
              <a:t>月</a:t>
            </a:r>
            <a:r>
              <a:rPr lang="en-US" altLang="zh-CN" dirty="0"/>
              <a:t>27</a:t>
            </a:r>
            <a:r>
              <a:rPr lang="zh-CN" altLang="en-US" dirty="0"/>
              <a:t>日</a:t>
            </a:r>
          </a:p>
        </p:txBody>
      </p:sp>
      <p:grpSp>
        <p:nvGrpSpPr>
          <p:cNvPr id="21" name="Group 38">
            <a:extLst>
              <a:ext uri="{FF2B5EF4-FFF2-40B4-BE49-F238E27FC236}">
                <a16:creationId xmlns="" xmlns:a16="http://schemas.microsoft.com/office/drawing/2014/main" id="{3882E6C7-F8F8-4911-BC5D-27DD1B4AAC8C}"/>
              </a:ext>
            </a:extLst>
          </p:cNvPr>
          <p:cNvGrpSpPr/>
          <p:nvPr/>
        </p:nvGrpSpPr>
        <p:grpSpPr>
          <a:xfrm>
            <a:off x="645393" y="2249447"/>
            <a:ext cx="587544" cy="427845"/>
            <a:chOff x="6953426" y="711274"/>
            <a:chExt cx="558179" cy="409838"/>
          </a:xfrm>
        </p:grpSpPr>
        <p:sp>
          <p:nvSpPr>
            <p:cNvPr id="22" name="Oval 39">
              <a:extLst>
                <a:ext uri="{FF2B5EF4-FFF2-40B4-BE49-F238E27FC236}">
                  <a16:creationId xmlns="" xmlns:a16="http://schemas.microsoft.com/office/drawing/2014/main" id="{F6CA7ED6-817A-4138-AAFC-5DA78BA94A24}"/>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3" name="TextBox 40">
              <a:extLst>
                <a:ext uri="{FF2B5EF4-FFF2-40B4-BE49-F238E27FC236}">
                  <a16:creationId xmlns="" xmlns:a16="http://schemas.microsoft.com/office/drawing/2014/main" id="{B195BA39-79CE-474C-9A53-2918CDF300A6}"/>
                </a:ext>
              </a:extLst>
            </p:cNvPr>
            <p:cNvSpPr txBox="1"/>
            <p:nvPr/>
          </p:nvSpPr>
          <p:spPr>
            <a:xfrm>
              <a:off x="6953426" y="727564"/>
              <a:ext cx="558179" cy="311223"/>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2</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25" name="文本框 24">
            <a:extLst>
              <a:ext uri="{FF2B5EF4-FFF2-40B4-BE49-F238E27FC236}">
                <a16:creationId xmlns="" xmlns:a16="http://schemas.microsoft.com/office/drawing/2014/main" id="{FCD364FE-86DA-4AAF-A55A-7A6468785D60}"/>
              </a:ext>
            </a:extLst>
          </p:cNvPr>
          <p:cNvSpPr txBox="1"/>
          <p:nvPr/>
        </p:nvSpPr>
        <p:spPr>
          <a:xfrm>
            <a:off x="1266807" y="3082405"/>
            <a:ext cx="10249168" cy="369332"/>
          </a:xfrm>
          <a:prstGeom prst="rect">
            <a:avLst/>
          </a:prstGeom>
          <a:noFill/>
        </p:spPr>
        <p:txBody>
          <a:bodyPr wrap="square" rtlCol="0">
            <a:spAutoFit/>
          </a:bodyPr>
          <a:lstStyle/>
          <a:p>
            <a:r>
              <a:rPr lang="zh-CN" altLang="en-US" dirty="0"/>
              <a:t>期末考试成绩所占权重应与本学期初提交的课程考核计划书一致</a:t>
            </a:r>
          </a:p>
        </p:txBody>
      </p:sp>
      <p:sp>
        <p:nvSpPr>
          <p:cNvPr id="19" name="文本框 18">
            <a:extLst>
              <a:ext uri="{FF2B5EF4-FFF2-40B4-BE49-F238E27FC236}">
                <a16:creationId xmlns="" xmlns:a16="http://schemas.microsoft.com/office/drawing/2014/main" id="{751BD853-D858-4545-8D5C-970C1BB899C1}"/>
              </a:ext>
            </a:extLst>
          </p:cNvPr>
          <p:cNvSpPr txBox="1"/>
          <p:nvPr/>
        </p:nvSpPr>
        <p:spPr>
          <a:xfrm>
            <a:off x="1312833" y="2115925"/>
            <a:ext cx="10157117" cy="646331"/>
          </a:xfrm>
          <a:prstGeom prst="rect">
            <a:avLst/>
          </a:prstGeom>
          <a:noFill/>
        </p:spPr>
        <p:txBody>
          <a:bodyPr wrap="square" rtlCol="0">
            <a:spAutoFit/>
          </a:bodyPr>
          <a:lstStyle/>
          <a:p>
            <a:r>
              <a:rPr lang="zh-CN" altLang="en-US" b="1" dirty="0"/>
              <a:t>成绩录入</a:t>
            </a:r>
            <a:r>
              <a:rPr lang="zh-CN" altLang="en-US" dirty="0"/>
              <a:t>：本门课程考试结束后，教师应该尽快完成阅卷、成绩计算和记载工作，要避免发生“错改、漏改、错统、漏统”和“人造平时成绩”等现象，并将学生成绩提交教务管理系统。</a:t>
            </a:r>
          </a:p>
        </p:txBody>
      </p:sp>
      <p:grpSp>
        <p:nvGrpSpPr>
          <p:cNvPr id="42" name="Group 38">
            <a:extLst>
              <a:ext uri="{FF2B5EF4-FFF2-40B4-BE49-F238E27FC236}">
                <a16:creationId xmlns="" xmlns:a16="http://schemas.microsoft.com/office/drawing/2014/main" id="{B763C8B8-3AEB-41D7-9435-E37B57B778C2}"/>
              </a:ext>
            </a:extLst>
          </p:cNvPr>
          <p:cNvGrpSpPr/>
          <p:nvPr/>
        </p:nvGrpSpPr>
        <p:grpSpPr>
          <a:xfrm>
            <a:off x="645393" y="3822584"/>
            <a:ext cx="558179" cy="409838"/>
            <a:chOff x="6953426" y="711274"/>
            <a:chExt cx="558179" cy="409838"/>
          </a:xfrm>
        </p:grpSpPr>
        <p:sp>
          <p:nvSpPr>
            <p:cNvPr id="43" name="Oval 39">
              <a:extLst>
                <a:ext uri="{FF2B5EF4-FFF2-40B4-BE49-F238E27FC236}">
                  <a16:creationId xmlns="" xmlns:a16="http://schemas.microsoft.com/office/drawing/2014/main" id="{FA0105A6-523C-4B15-A732-830F930C0CF1}"/>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44" name="TextBox 40">
              <a:extLst>
                <a:ext uri="{FF2B5EF4-FFF2-40B4-BE49-F238E27FC236}">
                  <a16:creationId xmlns="" xmlns:a16="http://schemas.microsoft.com/office/drawing/2014/main" id="{07E5B8C5-9733-42DD-A546-CA9A5F7F004C}"/>
                </a:ext>
              </a:extLst>
            </p:cNvPr>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4</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5" name="文本框 44">
            <a:extLst>
              <a:ext uri="{FF2B5EF4-FFF2-40B4-BE49-F238E27FC236}">
                <a16:creationId xmlns="" xmlns:a16="http://schemas.microsoft.com/office/drawing/2014/main" id="{ADF8CA74-9C81-4509-AF98-C5280D1C4F66}"/>
              </a:ext>
            </a:extLst>
          </p:cNvPr>
          <p:cNvSpPr txBox="1"/>
          <p:nvPr/>
        </p:nvSpPr>
        <p:spPr>
          <a:xfrm>
            <a:off x="1312833" y="3748974"/>
            <a:ext cx="10249168" cy="646331"/>
          </a:xfrm>
          <a:prstGeom prst="rect">
            <a:avLst/>
          </a:prstGeom>
          <a:noFill/>
        </p:spPr>
        <p:txBody>
          <a:bodyPr wrap="square" rtlCol="0">
            <a:spAutoFit/>
          </a:bodyPr>
          <a:lstStyle/>
          <a:p>
            <a:r>
              <a:rPr lang="zh-CN" altLang="en-US" dirty="0"/>
              <a:t>每门课程成绩录入可分阶段完成，如一次性无法全部输入，可点击界面下方的“保存”按钮。学生成绩全部输入完毕后，应点击界面下方的“提交”按钮，教学办才能读取教师输入成绩数据。</a:t>
            </a:r>
          </a:p>
        </p:txBody>
      </p:sp>
    </p:spTree>
    <p:extLst>
      <p:ext uri="{BB962C8B-B14F-4D97-AF65-F5344CB8AC3E}">
        <p14:creationId xmlns="" xmlns:p14="http://schemas.microsoft.com/office/powerpoint/2010/main" val="514384049"/>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651118" y="1496098"/>
            <a:ext cx="558179" cy="409838"/>
            <a:chOff x="6953426" y="711274"/>
            <a:chExt cx="558179" cy="409838"/>
          </a:xfrm>
        </p:grpSpPr>
        <p:sp>
          <p:nvSpPr>
            <p:cNvPr id="34" name="Oval 33"/>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35" name="TextBox 34"/>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1</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grpSp>
        <p:nvGrpSpPr>
          <p:cNvPr id="39" name="Group 38"/>
          <p:cNvGrpSpPr/>
          <p:nvPr/>
        </p:nvGrpSpPr>
        <p:grpSpPr>
          <a:xfrm>
            <a:off x="720805" y="5487981"/>
            <a:ext cx="558179" cy="409838"/>
            <a:chOff x="6953426" y="711274"/>
            <a:chExt cx="558179" cy="409838"/>
          </a:xfrm>
        </p:grpSpPr>
        <p:sp>
          <p:nvSpPr>
            <p:cNvPr id="40" name="Oval 39"/>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41" name="TextBox 40"/>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3</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 name="Text Placeholder 3"/>
          <p:cNvSpPr>
            <a:spLocks noGrp="1"/>
          </p:cNvSpPr>
          <p:nvPr>
            <p:ph type="body" idx="1"/>
          </p:nvPr>
        </p:nvSpPr>
        <p:spPr>
          <a:xfrm>
            <a:off x="516710" y="443128"/>
            <a:ext cx="6118005" cy="641350"/>
          </a:xfrm>
        </p:spPr>
        <p:txBody>
          <a:bodyPr>
            <a:normAutofit/>
          </a:bodyPr>
          <a:lstStyle/>
          <a:p>
            <a:r>
              <a:rPr lang="zh-CN" altLang="en-US" dirty="0"/>
              <a:t>五、提交试卷</a:t>
            </a:r>
          </a:p>
        </p:txBody>
      </p:sp>
      <p:sp>
        <p:nvSpPr>
          <p:cNvPr id="7" name="文本框 6">
            <a:extLst>
              <a:ext uri="{FF2B5EF4-FFF2-40B4-BE49-F238E27FC236}">
                <a16:creationId xmlns="" xmlns:a16="http://schemas.microsoft.com/office/drawing/2014/main" id="{FE0A5B64-4201-4F3E-9A5C-636438F1E3F4}"/>
              </a:ext>
            </a:extLst>
          </p:cNvPr>
          <p:cNvSpPr txBox="1"/>
          <p:nvPr/>
        </p:nvSpPr>
        <p:spPr>
          <a:xfrm>
            <a:off x="1312833" y="1522102"/>
            <a:ext cx="10299159" cy="369332"/>
          </a:xfrm>
          <a:prstGeom prst="rect">
            <a:avLst/>
          </a:prstGeom>
          <a:noFill/>
        </p:spPr>
        <p:txBody>
          <a:bodyPr wrap="square" rtlCol="0">
            <a:spAutoFit/>
          </a:bodyPr>
          <a:lstStyle/>
          <a:p>
            <a:r>
              <a:rPr lang="zh-CN" altLang="en-US" dirty="0"/>
              <a:t>该项工作截止时间为：</a:t>
            </a:r>
            <a:r>
              <a:rPr lang="en-US" altLang="zh-CN" dirty="0"/>
              <a:t>6</a:t>
            </a:r>
            <a:r>
              <a:rPr lang="zh-CN" altLang="en-US" dirty="0"/>
              <a:t>月</a:t>
            </a:r>
            <a:r>
              <a:rPr lang="en-US" altLang="zh-CN" dirty="0"/>
              <a:t>27</a:t>
            </a:r>
            <a:r>
              <a:rPr lang="zh-CN" altLang="en-US" dirty="0"/>
              <a:t>日</a:t>
            </a:r>
          </a:p>
        </p:txBody>
      </p:sp>
      <p:grpSp>
        <p:nvGrpSpPr>
          <p:cNvPr id="21" name="Group 38">
            <a:extLst>
              <a:ext uri="{FF2B5EF4-FFF2-40B4-BE49-F238E27FC236}">
                <a16:creationId xmlns="" xmlns:a16="http://schemas.microsoft.com/office/drawing/2014/main" id="{3882E6C7-F8F8-4911-BC5D-27DD1B4AAC8C}"/>
              </a:ext>
            </a:extLst>
          </p:cNvPr>
          <p:cNvGrpSpPr/>
          <p:nvPr/>
        </p:nvGrpSpPr>
        <p:grpSpPr>
          <a:xfrm>
            <a:off x="645393" y="2259637"/>
            <a:ext cx="587544" cy="427845"/>
            <a:chOff x="6953426" y="711274"/>
            <a:chExt cx="558179" cy="409838"/>
          </a:xfrm>
        </p:grpSpPr>
        <p:sp>
          <p:nvSpPr>
            <p:cNvPr id="22" name="Oval 39">
              <a:extLst>
                <a:ext uri="{FF2B5EF4-FFF2-40B4-BE49-F238E27FC236}">
                  <a16:creationId xmlns="" xmlns:a16="http://schemas.microsoft.com/office/drawing/2014/main" id="{F6CA7ED6-817A-4138-AAFC-5DA78BA94A24}"/>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3" name="TextBox 40">
              <a:extLst>
                <a:ext uri="{FF2B5EF4-FFF2-40B4-BE49-F238E27FC236}">
                  <a16:creationId xmlns="" xmlns:a16="http://schemas.microsoft.com/office/drawing/2014/main" id="{B195BA39-79CE-474C-9A53-2918CDF300A6}"/>
                </a:ext>
              </a:extLst>
            </p:cNvPr>
            <p:cNvSpPr txBox="1"/>
            <p:nvPr/>
          </p:nvSpPr>
          <p:spPr>
            <a:xfrm>
              <a:off x="6953426" y="727564"/>
              <a:ext cx="558179" cy="311223"/>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2</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19" name="文本框 18">
            <a:extLst>
              <a:ext uri="{FF2B5EF4-FFF2-40B4-BE49-F238E27FC236}">
                <a16:creationId xmlns="" xmlns:a16="http://schemas.microsoft.com/office/drawing/2014/main" id="{751BD853-D858-4545-8D5C-970C1BB899C1}"/>
              </a:ext>
            </a:extLst>
          </p:cNvPr>
          <p:cNvSpPr txBox="1"/>
          <p:nvPr/>
        </p:nvSpPr>
        <p:spPr>
          <a:xfrm>
            <a:off x="1308349" y="2106447"/>
            <a:ext cx="10157117" cy="3000821"/>
          </a:xfrm>
          <a:prstGeom prst="rect">
            <a:avLst/>
          </a:prstGeom>
          <a:noFill/>
        </p:spPr>
        <p:txBody>
          <a:bodyPr wrap="square" rtlCol="0">
            <a:spAutoFit/>
          </a:bodyPr>
          <a:lstStyle/>
          <a:p>
            <a:pPr>
              <a:lnSpc>
                <a:spcPct val="150000"/>
              </a:lnSpc>
            </a:pPr>
            <a:r>
              <a:rPr lang="zh-CN" altLang="en-US" b="1" dirty="0"/>
              <a:t>试卷提交所需材料</a:t>
            </a:r>
            <a:r>
              <a:rPr lang="zh-CN" altLang="en-US" dirty="0"/>
              <a:t>：</a:t>
            </a:r>
            <a:endParaRPr lang="en-US" altLang="zh-CN" dirty="0"/>
          </a:p>
          <a:p>
            <a:pPr>
              <a:lnSpc>
                <a:spcPct val="150000"/>
              </a:lnSpc>
            </a:pPr>
            <a:r>
              <a:rPr lang="zh-CN" altLang="en-US" dirty="0"/>
              <a:t>（</a:t>
            </a:r>
            <a:r>
              <a:rPr lang="en-US" altLang="zh-CN" dirty="0"/>
              <a:t>1</a:t>
            </a:r>
            <a:r>
              <a:rPr lang="zh-CN" altLang="en-US" dirty="0"/>
              <a:t>）试卷封面（从教学办领取）</a:t>
            </a:r>
            <a:endParaRPr lang="en-US" altLang="zh-CN" dirty="0"/>
          </a:p>
          <a:p>
            <a:pPr>
              <a:lnSpc>
                <a:spcPct val="150000"/>
              </a:lnSpc>
            </a:pPr>
            <a:r>
              <a:rPr lang="zh-CN" altLang="en-US" dirty="0"/>
              <a:t>（</a:t>
            </a:r>
            <a:r>
              <a:rPr lang="en-US" altLang="zh-CN" dirty="0"/>
              <a:t>2</a:t>
            </a:r>
            <a:r>
              <a:rPr lang="zh-CN" altLang="en-US" dirty="0"/>
              <a:t>）考场记录表（监考教师签名）</a:t>
            </a:r>
            <a:endParaRPr lang="en-US" altLang="zh-CN" dirty="0"/>
          </a:p>
          <a:p>
            <a:pPr>
              <a:lnSpc>
                <a:spcPct val="150000"/>
              </a:lnSpc>
            </a:pPr>
            <a:r>
              <a:rPr lang="zh-CN" altLang="en-US" dirty="0"/>
              <a:t>（</a:t>
            </a:r>
            <a:r>
              <a:rPr lang="en-US" altLang="zh-CN" dirty="0"/>
              <a:t>3</a:t>
            </a:r>
            <a:r>
              <a:rPr lang="zh-CN" altLang="en-US" dirty="0"/>
              <a:t>）考试试卷、答题纸及答案各</a:t>
            </a:r>
            <a:r>
              <a:rPr lang="en-US" altLang="zh-CN" dirty="0"/>
              <a:t>1</a:t>
            </a:r>
            <a:r>
              <a:rPr lang="zh-CN" altLang="en-US" dirty="0"/>
              <a:t>份（</a:t>
            </a:r>
            <a:r>
              <a:rPr lang="en-US" altLang="zh-CN" dirty="0"/>
              <a:t>A4</a:t>
            </a:r>
            <a:r>
              <a:rPr lang="zh-CN" altLang="en-US" dirty="0"/>
              <a:t>单面打印纸质版）</a:t>
            </a:r>
            <a:endParaRPr lang="en-US" altLang="zh-CN" dirty="0"/>
          </a:p>
          <a:p>
            <a:pPr>
              <a:lnSpc>
                <a:spcPct val="150000"/>
              </a:lnSpc>
            </a:pPr>
            <a:r>
              <a:rPr lang="zh-CN" altLang="en-US" dirty="0"/>
              <a:t>（</a:t>
            </a:r>
            <a:r>
              <a:rPr lang="en-US" altLang="zh-CN" dirty="0"/>
              <a:t>4</a:t>
            </a:r>
            <a:r>
              <a:rPr lang="zh-CN" altLang="en-US" dirty="0"/>
              <a:t>）试卷</a:t>
            </a:r>
            <a:r>
              <a:rPr lang="zh-CN" altLang="en-US" dirty="0" smtClean="0"/>
              <a:t>分析</a:t>
            </a:r>
            <a:r>
              <a:rPr lang="en-US" altLang="zh-CN" dirty="0" smtClean="0"/>
              <a:t>2</a:t>
            </a:r>
            <a:r>
              <a:rPr lang="zh-CN" altLang="en-US" dirty="0" smtClean="0"/>
              <a:t>份、</a:t>
            </a:r>
            <a:r>
              <a:rPr lang="zh-CN" altLang="en-US" dirty="0"/>
              <a:t>学生</a:t>
            </a:r>
            <a:r>
              <a:rPr lang="zh-CN" altLang="en-US" dirty="0" smtClean="0"/>
              <a:t>成绩单</a:t>
            </a:r>
            <a:r>
              <a:rPr lang="en-US" altLang="zh-CN" dirty="0" smtClean="0"/>
              <a:t>2</a:t>
            </a:r>
            <a:r>
              <a:rPr lang="zh-CN" altLang="en-US" dirty="0" smtClean="0"/>
              <a:t>份（</a:t>
            </a:r>
            <a:r>
              <a:rPr lang="en-US" altLang="zh-CN" dirty="0" smtClean="0"/>
              <a:t> </a:t>
            </a:r>
            <a:r>
              <a:rPr lang="en-US" altLang="zh-CN" dirty="0"/>
              <a:t>A4</a:t>
            </a:r>
            <a:r>
              <a:rPr lang="zh-CN" altLang="en-US" dirty="0"/>
              <a:t>单面打印纸质版交至教学办、</a:t>
            </a:r>
            <a:r>
              <a:rPr lang="zh-CN" altLang="en-US" b="1" dirty="0">
                <a:solidFill>
                  <a:srgbClr val="FF0000"/>
                </a:solidFill>
              </a:rPr>
              <a:t>电子版发至系主任</a:t>
            </a:r>
            <a:r>
              <a:rPr lang="zh-CN" altLang="en-US" dirty="0"/>
              <a:t>）</a:t>
            </a:r>
            <a:endParaRPr lang="en-US" altLang="zh-CN" dirty="0"/>
          </a:p>
          <a:p>
            <a:pPr>
              <a:lnSpc>
                <a:spcPct val="150000"/>
              </a:lnSpc>
            </a:pPr>
            <a:r>
              <a:rPr lang="zh-CN" altLang="en-US" dirty="0"/>
              <a:t>（</a:t>
            </a:r>
            <a:r>
              <a:rPr lang="en-US" altLang="zh-CN" dirty="0"/>
              <a:t>5</a:t>
            </a:r>
            <a:r>
              <a:rPr lang="zh-CN" altLang="en-US" dirty="0"/>
              <a:t>）按学号顺序排列好的学生答题纸</a:t>
            </a:r>
            <a:endParaRPr lang="en-US" altLang="zh-CN" dirty="0"/>
          </a:p>
          <a:p>
            <a:pPr>
              <a:lnSpc>
                <a:spcPct val="150000"/>
              </a:lnSpc>
            </a:pPr>
            <a:r>
              <a:rPr lang="zh-CN" altLang="en-US" dirty="0"/>
              <a:t>（</a:t>
            </a:r>
            <a:r>
              <a:rPr lang="en-US" altLang="zh-CN" dirty="0"/>
              <a:t>6</a:t>
            </a:r>
            <a:r>
              <a:rPr lang="zh-CN" altLang="en-US" dirty="0"/>
              <a:t>）有学生笔记的</a:t>
            </a:r>
            <a:r>
              <a:rPr lang="zh-CN" altLang="en-US" dirty="0" smtClean="0"/>
              <a:t>试卷</a:t>
            </a:r>
            <a:r>
              <a:rPr lang="en-US" altLang="zh-CN" dirty="0" smtClean="0"/>
              <a:t>1</a:t>
            </a:r>
            <a:r>
              <a:rPr lang="zh-CN" altLang="en-US" dirty="0" smtClean="0"/>
              <a:t>份及</a:t>
            </a:r>
            <a:r>
              <a:rPr lang="zh-CN" altLang="en-US" dirty="0"/>
              <a:t>空白试卷、答题纸</a:t>
            </a:r>
          </a:p>
        </p:txBody>
      </p:sp>
      <p:sp>
        <p:nvSpPr>
          <p:cNvPr id="42" name="文本框 41">
            <a:extLst>
              <a:ext uri="{FF2B5EF4-FFF2-40B4-BE49-F238E27FC236}">
                <a16:creationId xmlns="" xmlns:a16="http://schemas.microsoft.com/office/drawing/2014/main" id="{9620B96A-137C-4CD4-9334-119DE0E221D9}"/>
              </a:ext>
            </a:extLst>
          </p:cNvPr>
          <p:cNvSpPr txBox="1"/>
          <p:nvPr/>
        </p:nvSpPr>
        <p:spPr>
          <a:xfrm>
            <a:off x="1350627" y="5487981"/>
            <a:ext cx="10299159" cy="369332"/>
          </a:xfrm>
          <a:prstGeom prst="rect">
            <a:avLst/>
          </a:prstGeom>
          <a:noFill/>
        </p:spPr>
        <p:txBody>
          <a:bodyPr wrap="square" rtlCol="0">
            <a:spAutoFit/>
          </a:bodyPr>
          <a:lstStyle/>
          <a:p>
            <a:r>
              <a:rPr lang="zh-CN" altLang="en-US" dirty="0"/>
              <a:t>请各位老师按照材料序号顺序依次排列。</a:t>
            </a:r>
          </a:p>
        </p:txBody>
      </p:sp>
    </p:spTree>
    <p:extLst>
      <p:ext uri="{BB962C8B-B14F-4D97-AF65-F5344CB8AC3E}">
        <p14:creationId xmlns="" xmlns:p14="http://schemas.microsoft.com/office/powerpoint/2010/main" val="2455728634"/>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a:extLst>
              <a:ext uri="{FF2B5EF4-FFF2-40B4-BE49-F238E27FC236}">
                <a16:creationId xmlns="" xmlns:a16="http://schemas.microsoft.com/office/drawing/2014/main" id="{11C84D4C-C5D8-4E14-BDAC-90BED958F5A8}"/>
              </a:ext>
            </a:extLst>
          </p:cNvPr>
          <p:cNvSpPr>
            <a:spLocks noGrp="1"/>
          </p:cNvSpPr>
          <p:nvPr>
            <p:ph type="body" idx="1"/>
          </p:nvPr>
        </p:nvSpPr>
        <p:spPr/>
        <p:txBody>
          <a:bodyPr/>
          <a:lstStyle/>
          <a:p>
            <a:r>
              <a:rPr lang="zh-CN" altLang="en-US" dirty="0"/>
              <a:t>期末考试阶段工作流程</a:t>
            </a:r>
          </a:p>
        </p:txBody>
      </p:sp>
      <p:graphicFrame>
        <p:nvGraphicFramePr>
          <p:cNvPr id="4" name="内容占位符 3">
            <a:extLst>
              <a:ext uri="{FF2B5EF4-FFF2-40B4-BE49-F238E27FC236}">
                <a16:creationId xmlns="" xmlns:a16="http://schemas.microsoft.com/office/drawing/2014/main" id="{67CB0B85-3D36-406C-956F-1F8AFA30E8D9}"/>
              </a:ext>
            </a:extLst>
          </p:cNvPr>
          <p:cNvGraphicFramePr>
            <a:graphicFrameLocks noGrp="1"/>
          </p:cNvGraphicFramePr>
          <p:nvPr>
            <p:ph sz="half" idx="2"/>
            <p:extLst>
              <p:ext uri="{D42A27DB-BD31-4B8C-83A1-F6EECF244321}">
                <p14:modId xmlns="" xmlns:p14="http://schemas.microsoft.com/office/powerpoint/2010/main" val="1368626607"/>
              </p:ext>
            </p:extLst>
          </p:nvPr>
        </p:nvGraphicFramePr>
        <p:xfrm>
          <a:off x="516711" y="1421830"/>
          <a:ext cx="11203820" cy="52186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075436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651118" y="1496098"/>
            <a:ext cx="558179" cy="409838"/>
            <a:chOff x="6953426" y="711274"/>
            <a:chExt cx="558179" cy="409838"/>
          </a:xfrm>
        </p:grpSpPr>
        <p:sp>
          <p:nvSpPr>
            <p:cNvPr id="34" name="Oval 33"/>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35" name="TextBox 34"/>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1</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grpSp>
        <p:nvGrpSpPr>
          <p:cNvPr id="39" name="Group 38"/>
          <p:cNvGrpSpPr/>
          <p:nvPr/>
        </p:nvGrpSpPr>
        <p:grpSpPr>
          <a:xfrm>
            <a:off x="663139" y="3353526"/>
            <a:ext cx="558179" cy="409838"/>
            <a:chOff x="6953426" y="711274"/>
            <a:chExt cx="558179" cy="409838"/>
          </a:xfrm>
        </p:grpSpPr>
        <p:sp>
          <p:nvSpPr>
            <p:cNvPr id="40" name="Oval 39"/>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41" name="TextBox 40"/>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3</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 name="Text Placeholder 3"/>
          <p:cNvSpPr>
            <a:spLocks noGrp="1"/>
          </p:cNvSpPr>
          <p:nvPr>
            <p:ph type="body" idx="1"/>
          </p:nvPr>
        </p:nvSpPr>
        <p:spPr>
          <a:xfrm>
            <a:off x="516710" y="443128"/>
            <a:ext cx="6118005" cy="641350"/>
          </a:xfrm>
        </p:spPr>
        <p:txBody>
          <a:bodyPr>
            <a:normAutofit/>
          </a:bodyPr>
          <a:lstStyle/>
          <a:p>
            <a:pPr lvl="0"/>
            <a:r>
              <a:rPr lang="zh-CN" altLang="en-US" dirty="0"/>
              <a:t>一、学生平时成绩录入</a:t>
            </a:r>
          </a:p>
        </p:txBody>
      </p:sp>
      <p:sp>
        <p:nvSpPr>
          <p:cNvPr id="7" name="文本框 6">
            <a:extLst>
              <a:ext uri="{FF2B5EF4-FFF2-40B4-BE49-F238E27FC236}">
                <a16:creationId xmlns="" xmlns:a16="http://schemas.microsoft.com/office/drawing/2014/main" id="{FE0A5B64-4201-4F3E-9A5C-636438F1E3F4}"/>
              </a:ext>
            </a:extLst>
          </p:cNvPr>
          <p:cNvSpPr txBox="1"/>
          <p:nvPr/>
        </p:nvSpPr>
        <p:spPr>
          <a:xfrm>
            <a:off x="1312833" y="1522102"/>
            <a:ext cx="6795629" cy="369332"/>
          </a:xfrm>
          <a:prstGeom prst="rect">
            <a:avLst/>
          </a:prstGeom>
          <a:noFill/>
        </p:spPr>
        <p:txBody>
          <a:bodyPr wrap="square" rtlCol="0">
            <a:spAutoFit/>
          </a:bodyPr>
          <a:lstStyle/>
          <a:p>
            <a:r>
              <a:rPr lang="zh-CN" altLang="en-US" dirty="0"/>
              <a:t>该项工作完成时间段为：</a:t>
            </a:r>
            <a:r>
              <a:rPr lang="en-US" altLang="zh-CN" dirty="0"/>
              <a:t>5</a:t>
            </a:r>
            <a:r>
              <a:rPr lang="zh-CN" altLang="en-US" dirty="0"/>
              <a:t>月</a:t>
            </a:r>
            <a:r>
              <a:rPr lang="en-US" altLang="zh-CN" dirty="0"/>
              <a:t>22</a:t>
            </a:r>
            <a:r>
              <a:rPr lang="zh-CN" altLang="en-US" dirty="0"/>
              <a:t>日</a:t>
            </a:r>
            <a:r>
              <a:rPr lang="en-US" altLang="zh-CN" dirty="0"/>
              <a:t>-6</a:t>
            </a:r>
            <a:r>
              <a:rPr lang="zh-CN" altLang="en-US" dirty="0"/>
              <a:t>月</a:t>
            </a:r>
            <a:r>
              <a:rPr lang="en-US" altLang="zh-CN" dirty="0"/>
              <a:t>11</a:t>
            </a:r>
            <a:r>
              <a:rPr lang="zh-CN" altLang="en-US" dirty="0"/>
              <a:t>日</a:t>
            </a:r>
          </a:p>
        </p:txBody>
      </p:sp>
      <p:grpSp>
        <p:nvGrpSpPr>
          <p:cNvPr id="21" name="Group 38">
            <a:extLst>
              <a:ext uri="{FF2B5EF4-FFF2-40B4-BE49-F238E27FC236}">
                <a16:creationId xmlns="" xmlns:a16="http://schemas.microsoft.com/office/drawing/2014/main" id="{3882E6C7-F8F8-4911-BC5D-27DD1B4AAC8C}"/>
              </a:ext>
            </a:extLst>
          </p:cNvPr>
          <p:cNvGrpSpPr/>
          <p:nvPr/>
        </p:nvGrpSpPr>
        <p:grpSpPr>
          <a:xfrm>
            <a:off x="651118" y="2293650"/>
            <a:ext cx="587544" cy="427845"/>
            <a:chOff x="6953426" y="711274"/>
            <a:chExt cx="558179" cy="409838"/>
          </a:xfrm>
        </p:grpSpPr>
        <p:sp>
          <p:nvSpPr>
            <p:cNvPr id="22" name="Oval 39">
              <a:extLst>
                <a:ext uri="{FF2B5EF4-FFF2-40B4-BE49-F238E27FC236}">
                  <a16:creationId xmlns="" xmlns:a16="http://schemas.microsoft.com/office/drawing/2014/main" id="{F6CA7ED6-817A-4138-AAFC-5DA78BA94A24}"/>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3" name="TextBox 40">
              <a:extLst>
                <a:ext uri="{FF2B5EF4-FFF2-40B4-BE49-F238E27FC236}">
                  <a16:creationId xmlns="" xmlns:a16="http://schemas.microsoft.com/office/drawing/2014/main" id="{B195BA39-79CE-474C-9A53-2918CDF300A6}"/>
                </a:ext>
              </a:extLst>
            </p:cNvPr>
            <p:cNvSpPr txBox="1"/>
            <p:nvPr/>
          </p:nvSpPr>
          <p:spPr>
            <a:xfrm>
              <a:off x="6953426" y="727564"/>
              <a:ext cx="558179" cy="311223"/>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2</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24" name="文本框 23">
            <a:extLst>
              <a:ext uri="{FF2B5EF4-FFF2-40B4-BE49-F238E27FC236}">
                <a16:creationId xmlns="" xmlns:a16="http://schemas.microsoft.com/office/drawing/2014/main" id="{08F72CEE-0962-4F7F-B1A9-DA4871899139}"/>
              </a:ext>
            </a:extLst>
          </p:cNvPr>
          <p:cNvSpPr txBox="1"/>
          <p:nvPr/>
        </p:nvSpPr>
        <p:spPr>
          <a:xfrm>
            <a:off x="1312833" y="2290027"/>
            <a:ext cx="9881909" cy="923330"/>
          </a:xfrm>
          <a:prstGeom prst="rect">
            <a:avLst/>
          </a:prstGeom>
          <a:noFill/>
        </p:spPr>
        <p:txBody>
          <a:bodyPr wrap="square" rtlCol="0">
            <a:spAutoFit/>
          </a:bodyPr>
          <a:lstStyle/>
          <a:p>
            <a:r>
              <a:rPr lang="zh-CN" altLang="en-US" dirty="0"/>
              <a:t>任课教师登录教务管理系统（</a:t>
            </a:r>
            <a:r>
              <a:rPr lang="en-US" altLang="zh-CN" dirty="0"/>
              <a:t>http://jwgl.ahnu.edu.cn/login.shtml</a:t>
            </a:r>
            <a:r>
              <a:rPr lang="zh-CN" altLang="en-US" dirty="0"/>
              <a:t>）后，选择对应课程进行成绩录入（含申请期末考试缓考学生）。如有多名教师共同授课，相应课程只出现在课程主要授课教师名下。</a:t>
            </a:r>
          </a:p>
        </p:txBody>
      </p:sp>
      <p:sp>
        <p:nvSpPr>
          <p:cNvPr id="25" name="文本框 24">
            <a:extLst>
              <a:ext uri="{FF2B5EF4-FFF2-40B4-BE49-F238E27FC236}">
                <a16:creationId xmlns="" xmlns:a16="http://schemas.microsoft.com/office/drawing/2014/main" id="{FCD364FE-86DA-4AAF-A55A-7A6468785D60}"/>
              </a:ext>
            </a:extLst>
          </p:cNvPr>
          <p:cNvSpPr txBox="1"/>
          <p:nvPr/>
        </p:nvSpPr>
        <p:spPr>
          <a:xfrm>
            <a:off x="1312833" y="3409565"/>
            <a:ext cx="9881909" cy="369332"/>
          </a:xfrm>
          <a:prstGeom prst="rect">
            <a:avLst/>
          </a:prstGeom>
          <a:noFill/>
        </p:spPr>
        <p:txBody>
          <a:bodyPr wrap="square" rtlCol="0">
            <a:spAutoFit/>
          </a:bodyPr>
          <a:lstStyle/>
          <a:p>
            <a:r>
              <a:rPr lang="zh-CN" altLang="en-US" dirty="0"/>
              <a:t>平时成绩录入权重需与本学期初课程考核计划书上的内容一致。</a:t>
            </a:r>
          </a:p>
        </p:txBody>
      </p:sp>
      <p:grpSp>
        <p:nvGrpSpPr>
          <p:cNvPr id="26" name="Group 38">
            <a:extLst>
              <a:ext uri="{FF2B5EF4-FFF2-40B4-BE49-F238E27FC236}">
                <a16:creationId xmlns="" xmlns:a16="http://schemas.microsoft.com/office/drawing/2014/main" id="{1A6FAF7C-FCB6-4237-BA8B-16E69E8B6352}"/>
              </a:ext>
            </a:extLst>
          </p:cNvPr>
          <p:cNvGrpSpPr/>
          <p:nvPr/>
        </p:nvGrpSpPr>
        <p:grpSpPr>
          <a:xfrm>
            <a:off x="648590" y="4051248"/>
            <a:ext cx="558179" cy="409838"/>
            <a:chOff x="6953426" y="711274"/>
            <a:chExt cx="558179" cy="409838"/>
          </a:xfrm>
        </p:grpSpPr>
        <p:sp>
          <p:nvSpPr>
            <p:cNvPr id="27" name="Oval 39">
              <a:extLst>
                <a:ext uri="{FF2B5EF4-FFF2-40B4-BE49-F238E27FC236}">
                  <a16:creationId xmlns="" xmlns:a16="http://schemas.microsoft.com/office/drawing/2014/main" id="{919B630D-27D8-4736-97B2-D48845F35D12}"/>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8" name="TextBox 40">
              <a:extLst>
                <a:ext uri="{FF2B5EF4-FFF2-40B4-BE49-F238E27FC236}">
                  <a16:creationId xmlns="" xmlns:a16="http://schemas.microsoft.com/office/drawing/2014/main" id="{16518BFF-11B1-4D88-AD5C-751DB2DEBE9B}"/>
                </a:ext>
              </a:extLst>
            </p:cNvPr>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4</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29" name="文本框 28">
            <a:extLst>
              <a:ext uri="{FF2B5EF4-FFF2-40B4-BE49-F238E27FC236}">
                <a16:creationId xmlns="" xmlns:a16="http://schemas.microsoft.com/office/drawing/2014/main" id="{4446E734-0FC7-49BA-88A3-529A3E8D2979}"/>
              </a:ext>
            </a:extLst>
          </p:cNvPr>
          <p:cNvSpPr txBox="1"/>
          <p:nvPr/>
        </p:nvSpPr>
        <p:spPr>
          <a:xfrm>
            <a:off x="1312833" y="4091754"/>
            <a:ext cx="9881909" cy="369332"/>
          </a:xfrm>
          <a:prstGeom prst="rect">
            <a:avLst/>
          </a:prstGeom>
          <a:noFill/>
        </p:spPr>
        <p:txBody>
          <a:bodyPr wrap="square" rtlCol="0">
            <a:spAutoFit/>
          </a:bodyPr>
          <a:lstStyle/>
          <a:p>
            <a:r>
              <a:rPr lang="zh-CN" altLang="en-US" dirty="0"/>
              <a:t>该项工作无需课程密码，请各位老师保管好自己的教务系统登录账号和密码。</a:t>
            </a:r>
          </a:p>
        </p:txBody>
      </p:sp>
    </p:spTree>
    <p:extLst>
      <p:ext uri="{BB962C8B-B14F-4D97-AF65-F5344CB8AC3E}">
        <p14:creationId xmlns="" xmlns:p14="http://schemas.microsoft.com/office/powerpoint/2010/main" val="1328676004"/>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651118" y="1496098"/>
            <a:ext cx="558179" cy="409838"/>
            <a:chOff x="6953426" y="711274"/>
            <a:chExt cx="558179" cy="409838"/>
          </a:xfrm>
        </p:grpSpPr>
        <p:sp>
          <p:nvSpPr>
            <p:cNvPr id="34" name="Oval 33"/>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35" name="TextBox 34"/>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1</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grpSp>
        <p:nvGrpSpPr>
          <p:cNvPr id="39" name="Group 38"/>
          <p:cNvGrpSpPr/>
          <p:nvPr/>
        </p:nvGrpSpPr>
        <p:grpSpPr>
          <a:xfrm>
            <a:off x="651118" y="3299714"/>
            <a:ext cx="558179" cy="409838"/>
            <a:chOff x="6953426" y="711274"/>
            <a:chExt cx="558179" cy="409838"/>
          </a:xfrm>
        </p:grpSpPr>
        <p:sp>
          <p:nvSpPr>
            <p:cNvPr id="40" name="Oval 39"/>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41" name="TextBox 40"/>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3</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 name="Text Placeholder 3"/>
          <p:cNvSpPr>
            <a:spLocks noGrp="1"/>
          </p:cNvSpPr>
          <p:nvPr>
            <p:ph type="body" idx="1"/>
          </p:nvPr>
        </p:nvSpPr>
        <p:spPr>
          <a:xfrm>
            <a:off x="516710" y="443128"/>
            <a:ext cx="6118005" cy="641350"/>
          </a:xfrm>
        </p:spPr>
        <p:txBody>
          <a:bodyPr>
            <a:normAutofit/>
          </a:bodyPr>
          <a:lstStyle/>
          <a:p>
            <a:pPr lvl="0"/>
            <a:r>
              <a:rPr lang="zh-CN" altLang="en-US" dirty="0"/>
              <a:t>二、期末考试期间监考注意事项</a:t>
            </a:r>
          </a:p>
        </p:txBody>
      </p:sp>
      <p:sp>
        <p:nvSpPr>
          <p:cNvPr id="7" name="文本框 6">
            <a:extLst>
              <a:ext uri="{FF2B5EF4-FFF2-40B4-BE49-F238E27FC236}">
                <a16:creationId xmlns="" xmlns:a16="http://schemas.microsoft.com/office/drawing/2014/main" id="{FE0A5B64-4201-4F3E-9A5C-636438F1E3F4}"/>
              </a:ext>
            </a:extLst>
          </p:cNvPr>
          <p:cNvSpPr txBox="1"/>
          <p:nvPr/>
        </p:nvSpPr>
        <p:spPr>
          <a:xfrm>
            <a:off x="1312833" y="1522102"/>
            <a:ext cx="10299159" cy="369332"/>
          </a:xfrm>
          <a:prstGeom prst="rect">
            <a:avLst/>
          </a:prstGeom>
          <a:noFill/>
        </p:spPr>
        <p:txBody>
          <a:bodyPr wrap="square" rtlCol="0">
            <a:spAutoFit/>
          </a:bodyPr>
          <a:lstStyle/>
          <a:p>
            <a:r>
              <a:rPr lang="zh-CN" altLang="en-US" dirty="0"/>
              <a:t>该项工作时间段为：</a:t>
            </a:r>
            <a:r>
              <a:rPr lang="en-US" altLang="zh-CN" dirty="0"/>
              <a:t>5</a:t>
            </a:r>
            <a:r>
              <a:rPr lang="zh-CN" altLang="en-US" dirty="0"/>
              <a:t>月</a:t>
            </a:r>
            <a:r>
              <a:rPr lang="en-US" altLang="zh-CN" dirty="0"/>
              <a:t>31</a:t>
            </a:r>
            <a:r>
              <a:rPr lang="zh-CN" altLang="en-US" dirty="0"/>
              <a:t>日</a:t>
            </a:r>
            <a:r>
              <a:rPr lang="en-US" altLang="zh-CN" dirty="0"/>
              <a:t>-6</a:t>
            </a:r>
            <a:r>
              <a:rPr lang="zh-CN" altLang="en-US" dirty="0"/>
              <a:t>月</a:t>
            </a:r>
            <a:r>
              <a:rPr lang="en-US" altLang="zh-CN" dirty="0"/>
              <a:t>23</a:t>
            </a:r>
            <a:r>
              <a:rPr lang="zh-CN" altLang="en-US" dirty="0"/>
              <a:t>日，</a:t>
            </a:r>
            <a:r>
              <a:rPr lang="en-US" altLang="zh-CN" dirty="0"/>
              <a:t>6</a:t>
            </a:r>
            <a:r>
              <a:rPr lang="zh-CN" altLang="en-US" dirty="0"/>
              <a:t>月</a:t>
            </a:r>
            <a:r>
              <a:rPr lang="en-US" altLang="zh-CN" dirty="0"/>
              <a:t>12</a:t>
            </a:r>
            <a:r>
              <a:rPr lang="zh-CN" altLang="en-US" dirty="0"/>
              <a:t>日前为分散考试阶段，</a:t>
            </a:r>
            <a:r>
              <a:rPr lang="en-US" altLang="zh-CN" dirty="0"/>
              <a:t>12</a:t>
            </a:r>
            <a:r>
              <a:rPr lang="zh-CN" altLang="en-US" dirty="0"/>
              <a:t>日后为集中考试阶段。</a:t>
            </a:r>
          </a:p>
        </p:txBody>
      </p:sp>
      <p:grpSp>
        <p:nvGrpSpPr>
          <p:cNvPr id="21" name="Group 38">
            <a:extLst>
              <a:ext uri="{FF2B5EF4-FFF2-40B4-BE49-F238E27FC236}">
                <a16:creationId xmlns="" xmlns:a16="http://schemas.microsoft.com/office/drawing/2014/main" id="{3882E6C7-F8F8-4911-BC5D-27DD1B4AAC8C}"/>
              </a:ext>
            </a:extLst>
          </p:cNvPr>
          <p:cNvGrpSpPr/>
          <p:nvPr/>
        </p:nvGrpSpPr>
        <p:grpSpPr>
          <a:xfrm>
            <a:off x="645393" y="2259637"/>
            <a:ext cx="587544" cy="427845"/>
            <a:chOff x="6953426" y="711274"/>
            <a:chExt cx="558179" cy="409838"/>
          </a:xfrm>
        </p:grpSpPr>
        <p:sp>
          <p:nvSpPr>
            <p:cNvPr id="22" name="Oval 39">
              <a:extLst>
                <a:ext uri="{FF2B5EF4-FFF2-40B4-BE49-F238E27FC236}">
                  <a16:creationId xmlns="" xmlns:a16="http://schemas.microsoft.com/office/drawing/2014/main" id="{F6CA7ED6-817A-4138-AAFC-5DA78BA94A24}"/>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3" name="TextBox 40">
              <a:extLst>
                <a:ext uri="{FF2B5EF4-FFF2-40B4-BE49-F238E27FC236}">
                  <a16:creationId xmlns="" xmlns:a16="http://schemas.microsoft.com/office/drawing/2014/main" id="{B195BA39-79CE-474C-9A53-2918CDF300A6}"/>
                </a:ext>
              </a:extLst>
            </p:cNvPr>
            <p:cNvSpPr txBox="1"/>
            <p:nvPr/>
          </p:nvSpPr>
          <p:spPr>
            <a:xfrm>
              <a:off x="6953426" y="727564"/>
              <a:ext cx="558179" cy="311223"/>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2</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25" name="文本框 24">
            <a:extLst>
              <a:ext uri="{FF2B5EF4-FFF2-40B4-BE49-F238E27FC236}">
                <a16:creationId xmlns="" xmlns:a16="http://schemas.microsoft.com/office/drawing/2014/main" id="{FCD364FE-86DA-4AAF-A55A-7A6468785D60}"/>
              </a:ext>
            </a:extLst>
          </p:cNvPr>
          <p:cNvSpPr txBox="1"/>
          <p:nvPr/>
        </p:nvSpPr>
        <p:spPr>
          <a:xfrm>
            <a:off x="1220782" y="3101255"/>
            <a:ext cx="10249168" cy="923330"/>
          </a:xfrm>
          <a:prstGeom prst="rect">
            <a:avLst/>
          </a:prstGeom>
          <a:noFill/>
        </p:spPr>
        <p:txBody>
          <a:bodyPr wrap="square" rtlCol="0">
            <a:spAutoFit/>
          </a:bodyPr>
          <a:lstStyle/>
          <a:p>
            <a:r>
              <a:rPr lang="zh-CN" altLang="en-US" b="1" dirty="0"/>
              <a:t>监考事项</a:t>
            </a:r>
            <a:r>
              <a:rPr lang="zh-CN" altLang="en-US" dirty="0"/>
              <a:t>：监考教师需提前</a:t>
            </a:r>
            <a:r>
              <a:rPr lang="en-US" altLang="zh-CN" dirty="0"/>
              <a:t>10</a:t>
            </a:r>
            <a:r>
              <a:rPr lang="zh-CN" altLang="en-US" dirty="0"/>
              <a:t>分钟到考场清场，对考生宣讲考试纪律，严肃考风考纪。考试期间，监考教师需检查考生的学生证、身份证，确认是考生本人后请考生在试卷封袋内的签到表上签字确认。考试正式开始</a:t>
            </a:r>
            <a:r>
              <a:rPr lang="en-US" altLang="zh-CN" dirty="0"/>
              <a:t>15</a:t>
            </a:r>
            <a:r>
              <a:rPr lang="zh-CN" altLang="en-US" dirty="0"/>
              <a:t>分钟后，迟到考生不得参加考试。</a:t>
            </a:r>
          </a:p>
        </p:txBody>
      </p:sp>
      <p:grpSp>
        <p:nvGrpSpPr>
          <p:cNvPr id="26" name="Group 38">
            <a:extLst>
              <a:ext uri="{FF2B5EF4-FFF2-40B4-BE49-F238E27FC236}">
                <a16:creationId xmlns="" xmlns:a16="http://schemas.microsoft.com/office/drawing/2014/main" id="{1A6FAF7C-FCB6-4237-BA8B-16E69E8B6352}"/>
              </a:ext>
            </a:extLst>
          </p:cNvPr>
          <p:cNvGrpSpPr/>
          <p:nvPr/>
        </p:nvGrpSpPr>
        <p:grpSpPr>
          <a:xfrm>
            <a:off x="645393" y="4084369"/>
            <a:ext cx="558179" cy="409838"/>
            <a:chOff x="6953426" y="711274"/>
            <a:chExt cx="558179" cy="409838"/>
          </a:xfrm>
        </p:grpSpPr>
        <p:sp>
          <p:nvSpPr>
            <p:cNvPr id="27" name="Oval 39">
              <a:extLst>
                <a:ext uri="{FF2B5EF4-FFF2-40B4-BE49-F238E27FC236}">
                  <a16:creationId xmlns="" xmlns:a16="http://schemas.microsoft.com/office/drawing/2014/main" id="{919B630D-27D8-4736-97B2-D48845F35D12}"/>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8" name="TextBox 40">
              <a:extLst>
                <a:ext uri="{FF2B5EF4-FFF2-40B4-BE49-F238E27FC236}">
                  <a16:creationId xmlns="" xmlns:a16="http://schemas.microsoft.com/office/drawing/2014/main" id="{16518BFF-11B1-4D88-AD5C-751DB2DEBE9B}"/>
                </a:ext>
              </a:extLst>
            </p:cNvPr>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4</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29" name="文本框 28">
            <a:extLst>
              <a:ext uri="{FF2B5EF4-FFF2-40B4-BE49-F238E27FC236}">
                <a16:creationId xmlns="" xmlns:a16="http://schemas.microsoft.com/office/drawing/2014/main" id="{4446E734-0FC7-49BA-88A3-529A3E8D2979}"/>
              </a:ext>
            </a:extLst>
          </p:cNvPr>
          <p:cNvSpPr txBox="1"/>
          <p:nvPr/>
        </p:nvSpPr>
        <p:spPr>
          <a:xfrm>
            <a:off x="1312833" y="4742700"/>
            <a:ext cx="9881909" cy="369332"/>
          </a:xfrm>
          <a:prstGeom prst="rect">
            <a:avLst/>
          </a:prstGeom>
          <a:noFill/>
        </p:spPr>
        <p:txBody>
          <a:bodyPr wrap="square" rtlCol="0">
            <a:spAutoFit/>
          </a:bodyPr>
          <a:lstStyle/>
          <a:p>
            <a:r>
              <a:rPr lang="zh-CN" altLang="en-US" dirty="0"/>
              <a:t>如有老师因故无法监考，请联系好替换教师后，提前</a:t>
            </a:r>
            <a:r>
              <a:rPr lang="en-US" altLang="zh-CN" dirty="0"/>
              <a:t>1</a:t>
            </a:r>
            <a:r>
              <a:rPr lang="zh-CN" altLang="en-US" dirty="0"/>
              <a:t>天向教学办报备。</a:t>
            </a:r>
          </a:p>
        </p:txBody>
      </p:sp>
      <p:sp>
        <p:nvSpPr>
          <p:cNvPr id="19" name="文本框 18">
            <a:extLst>
              <a:ext uri="{FF2B5EF4-FFF2-40B4-BE49-F238E27FC236}">
                <a16:creationId xmlns="" xmlns:a16="http://schemas.microsoft.com/office/drawing/2014/main" id="{751BD853-D858-4545-8D5C-970C1BB899C1}"/>
              </a:ext>
            </a:extLst>
          </p:cNvPr>
          <p:cNvSpPr txBox="1"/>
          <p:nvPr/>
        </p:nvSpPr>
        <p:spPr>
          <a:xfrm>
            <a:off x="1312833" y="2090030"/>
            <a:ext cx="10157117" cy="923330"/>
          </a:xfrm>
          <a:prstGeom prst="rect">
            <a:avLst/>
          </a:prstGeom>
          <a:noFill/>
        </p:spPr>
        <p:txBody>
          <a:bodyPr wrap="square" rtlCol="0">
            <a:spAutoFit/>
          </a:bodyPr>
          <a:lstStyle/>
          <a:p>
            <a:r>
              <a:rPr lang="zh-CN" altLang="en-US" b="1" dirty="0"/>
              <a:t>试卷领取</a:t>
            </a:r>
            <a:r>
              <a:rPr lang="zh-CN" altLang="en-US" dirty="0"/>
              <a:t>：课程任课教师需在考试前</a:t>
            </a:r>
            <a:r>
              <a:rPr lang="en-US" altLang="zh-CN" dirty="0"/>
              <a:t>1</a:t>
            </a:r>
            <a:r>
              <a:rPr lang="zh-CN" altLang="en-US" dirty="0"/>
              <a:t>天，至教学办领取考试卷及草稿纸，确认试卷课程名称、考试年级专业后，在试卷领取表格上签字确认；原则上不允许代领试卷，如有特殊情况，请需代领试卷的老师告知教学办。</a:t>
            </a:r>
          </a:p>
        </p:txBody>
      </p:sp>
      <p:grpSp>
        <p:nvGrpSpPr>
          <p:cNvPr id="20" name="Group 38">
            <a:extLst>
              <a:ext uri="{FF2B5EF4-FFF2-40B4-BE49-F238E27FC236}">
                <a16:creationId xmlns="" xmlns:a16="http://schemas.microsoft.com/office/drawing/2014/main" id="{D2E6EEA7-FAA9-4240-B211-24F204BCED09}"/>
              </a:ext>
            </a:extLst>
          </p:cNvPr>
          <p:cNvGrpSpPr/>
          <p:nvPr/>
        </p:nvGrpSpPr>
        <p:grpSpPr>
          <a:xfrm>
            <a:off x="651117" y="4749555"/>
            <a:ext cx="558179" cy="409838"/>
            <a:chOff x="6953426" y="711274"/>
            <a:chExt cx="558179" cy="409838"/>
          </a:xfrm>
        </p:grpSpPr>
        <p:sp>
          <p:nvSpPr>
            <p:cNvPr id="24" name="Oval 39">
              <a:extLst>
                <a:ext uri="{FF2B5EF4-FFF2-40B4-BE49-F238E27FC236}">
                  <a16:creationId xmlns="" xmlns:a16="http://schemas.microsoft.com/office/drawing/2014/main" id="{5D8014FD-2A5D-46C7-A77A-C28C6EB1EC78}"/>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30" name="TextBox 40">
              <a:extLst>
                <a:ext uri="{FF2B5EF4-FFF2-40B4-BE49-F238E27FC236}">
                  <a16:creationId xmlns="" xmlns:a16="http://schemas.microsoft.com/office/drawing/2014/main" id="{DA20531E-D0F0-4C0F-93CB-3E0D1E23BAA0}"/>
                </a:ext>
              </a:extLst>
            </p:cNvPr>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5</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31" name="文本框 30">
            <a:extLst>
              <a:ext uri="{FF2B5EF4-FFF2-40B4-BE49-F238E27FC236}">
                <a16:creationId xmlns="" xmlns:a16="http://schemas.microsoft.com/office/drawing/2014/main" id="{E837B7F5-B95A-40A6-85B0-DDB771CF9F00}"/>
              </a:ext>
            </a:extLst>
          </p:cNvPr>
          <p:cNvSpPr txBox="1"/>
          <p:nvPr/>
        </p:nvSpPr>
        <p:spPr>
          <a:xfrm>
            <a:off x="1312833" y="5350971"/>
            <a:ext cx="9881909" cy="646331"/>
          </a:xfrm>
          <a:prstGeom prst="rect">
            <a:avLst/>
          </a:prstGeom>
          <a:noFill/>
        </p:spPr>
        <p:txBody>
          <a:bodyPr wrap="square" rtlCol="0">
            <a:spAutoFit/>
          </a:bodyPr>
          <a:lstStyle/>
          <a:p>
            <a:r>
              <a:rPr lang="zh-CN" altLang="en-US" dirty="0"/>
              <a:t>详情请见附件</a:t>
            </a:r>
            <a:r>
              <a:rPr lang="en-US" altLang="zh-CN" dirty="0"/>
              <a:t>1</a:t>
            </a:r>
            <a:r>
              <a:rPr lang="zh-CN" altLang="en-US" dirty="0"/>
              <a:t>关于印发</a:t>
            </a:r>
            <a:r>
              <a:rPr lang="en-US" altLang="zh-CN" dirty="0"/>
              <a:t>《</a:t>
            </a:r>
            <a:r>
              <a:rPr lang="zh-CN" altLang="en-US" dirty="0"/>
              <a:t>安徽师范大学本科生课程考试管理办法</a:t>
            </a:r>
            <a:r>
              <a:rPr lang="en-US" altLang="zh-CN" dirty="0"/>
              <a:t>》</a:t>
            </a:r>
            <a:r>
              <a:rPr lang="zh-CN" altLang="en-US" dirty="0"/>
              <a:t>的通知、附件</a:t>
            </a:r>
            <a:r>
              <a:rPr lang="en-US" altLang="zh-CN" dirty="0"/>
              <a:t>2 </a:t>
            </a:r>
            <a:r>
              <a:rPr lang="zh-CN" altLang="en-US" dirty="0"/>
              <a:t>关于印发</a:t>
            </a:r>
            <a:r>
              <a:rPr lang="en-US" altLang="zh-CN" dirty="0"/>
              <a:t>《</a:t>
            </a:r>
            <a:r>
              <a:rPr lang="zh-CN" altLang="en-US" dirty="0"/>
              <a:t>安徽师范大学教学事故认定及处理办法（修订）</a:t>
            </a:r>
            <a:r>
              <a:rPr lang="en-US" altLang="zh-CN" dirty="0"/>
              <a:t>》</a:t>
            </a:r>
            <a:r>
              <a:rPr lang="zh-CN" altLang="en-US" dirty="0"/>
              <a:t>的通知</a:t>
            </a:r>
          </a:p>
        </p:txBody>
      </p:sp>
      <p:sp>
        <p:nvSpPr>
          <p:cNvPr id="32" name="文本框 31">
            <a:extLst>
              <a:ext uri="{FF2B5EF4-FFF2-40B4-BE49-F238E27FC236}">
                <a16:creationId xmlns="" xmlns:a16="http://schemas.microsoft.com/office/drawing/2014/main" id="{68DAC359-0DC3-4BD8-AA09-286B9B9F433E}"/>
              </a:ext>
            </a:extLst>
          </p:cNvPr>
          <p:cNvSpPr txBox="1"/>
          <p:nvPr/>
        </p:nvSpPr>
        <p:spPr>
          <a:xfrm>
            <a:off x="1292425" y="4134430"/>
            <a:ext cx="10319567" cy="369332"/>
          </a:xfrm>
          <a:prstGeom prst="rect">
            <a:avLst/>
          </a:prstGeom>
          <a:noFill/>
        </p:spPr>
        <p:txBody>
          <a:bodyPr wrap="square" rtlCol="0">
            <a:spAutoFit/>
          </a:bodyPr>
          <a:lstStyle/>
          <a:p>
            <a:r>
              <a:rPr lang="zh-CN" altLang="en-US" dirty="0"/>
              <a:t>监考教师监考期间</a:t>
            </a:r>
            <a:r>
              <a:rPr lang="zh-CN" altLang="en-US" b="1" dirty="0"/>
              <a:t>不能接听手机、发短信、不能聊天、翻看报纸和书本等。</a:t>
            </a:r>
            <a:r>
              <a:rPr lang="zh-CN" altLang="en-US" dirty="0"/>
              <a:t>主、副监考应前后站位。</a:t>
            </a:r>
          </a:p>
        </p:txBody>
      </p:sp>
      <p:grpSp>
        <p:nvGrpSpPr>
          <p:cNvPr id="36" name="Group 38">
            <a:extLst>
              <a:ext uri="{FF2B5EF4-FFF2-40B4-BE49-F238E27FC236}">
                <a16:creationId xmlns="" xmlns:a16="http://schemas.microsoft.com/office/drawing/2014/main" id="{8B84AB99-2161-489B-9568-BFCC8A633757}"/>
              </a:ext>
            </a:extLst>
          </p:cNvPr>
          <p:cNvGrpSpPr/>
          <p:nvPr/>
        </p:nvGrpSpPr>
        <p:grpSpPr>
          <a:xfrm>
            <a:off x="653135" y="5411012"/>
            <a:ext cx="558179" cy="409838"/>
            <a:chOff x="6953426" y="711274"/>
            <a:chExt cx="558179" cy="409838"/>
          </a:xfrm>
        </p:grpSpPr>
        <p:sp>
          <p:nvSpPr>
            <p:cNvPr id="37" name="Oval 39">
              <a:extLst>
                <a:ext uri="{FF2B5EF4-FFF2-40B4-BE49-F238E27FC236}">
                  <a16:creationId xmlns="" xmlns:a16="http://schemas.microsoft.com/office/drawing/2014/main" id="{11B2849B-F04F-48D0-9783-E3453A1270DF}"/>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38" name="TextBox 40">
              <a:extLst>
                <a:ext uri="{FF2B5EF4-FFF2-40B4-BE49-F238E27FC236}">
                  <a16:creationId xmlns="" xmlns:a16="http://schemas.microsoft.com/office/drawing/2014/main" id="{8ED228F9-6D0F-40F5-99E9-99132C3448EB}"/>
                </a:ext>
              </a:extLst>
            </p:cNvPr>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6</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Tree>
    <p:extLst>
      <p:ext uri="{BB962C8B-B14F-4D97-AF65-F5344CB8AC3E}">
        <p14:creationId xmlns="" xmlns:p14="http://schemas.microsoft.com/office/powerpoint/2010/main" val="3577921216"/>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651118" y="1496098"/>
            <a:ext cx="558179" cy="409838"/>
            <a:chOff x="6953426" y="711274"/>
            <a:chExt cx="558179" cy="409838"/>
          </a:xfrm>
        </p:grpSpPr>
        <p:sp>
          <p:nvSpPr>
            <p:cNvPr id="34" name="Oval 33"/>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35" name="TextBox 34"/>
            <p:cNvSpPr txBox="1"/>
            <p:nvPr/>
          </p:nvSpPr>
          <p:spPr>
            <a:xfrm>
              <a:off x="6953426" y="727564"/>
              <a:ext cx="558179" cy="369332"/>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1</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 name="Text Placeholder 3"/>
          <p:cNvSpPr>
            <a:spLocks noGrp="1"/>
          </p:cNvSpPr>
          <p:nvPr>
            <p:ph type="body" idx="1"/>
          </p:nvPr>
        </p:nvSpPr>
        <p:spPr>
          <a:xfrm>
            <a:off x="516710" y="443128"/>
            <a:ext cx="6118005" cy="641350"/>
          </a:xfrm>
        </p:spPr>
        <p:txBody>
          <a:bodyPr>
            <a:normAutofit/>
          </a:bodyPr>
          <a:lstStyle/>
          <a:p>
            <a:pPr lvl="0"/>
            <a:r>
              <a:rPr lang="zh-CN" altLang="en-US" dirty="0"/>
              <a:t>三、试卷批改</a:t>
            </a:r>
          </a:p>
        </p:txBody>
      </p:sp>
      <p:sp>
        <p:nvSpPr>
          <p:cNvPr id="7" name="文本框 6">
            <a:extLst>
              <a:ext uri="{FF2B5EF4-FFF2-40B4-BE49-F238E27FC236}">
                <a16:creationId xmlns="" xmlns:a16="http://schemas.microsoft.com/office/drawing/2014/main" id="{FE0A5B64-4201-4F3E-9A5C-636438F1E3F4}"/>
              </a:ext>
            </a:extLst>
          </p:cNvPr>
          <p:cNvSpPr txBox="1"/>
          <p:nvPr/>
        </p:nvSpPr>
        <p:spPr>
          <a:xfrm>
            <a:off x="1312833" y="1522102"/>
            <a:ext cx="10299159" cy="369332"/>
          </a:xfrm>
          <a:prstGeom prst="rect">
            <a:avLst/>
          </a:prstGeom>
          <a:noFill/>
        </p:spPr>
        <p:txBody>
          <a:bodyPr wrap="square" rtlCol="0">
            <a:spAutoFit/>
          </a:bodyPr>
          <a:lstStyle/>
          <a:p>
            <a:r>
              <a:rPr lang="zh-CN" altLang="en-US" dirty="0"/>
              <a:t>该项工作截止时间为：</a:t>
            </a:r>
            <a:r>
              <a:rPr lang="en-US" altLang="zh-CN" dirty="0"/>
              <a:t>6</a:t>
            </a:r>
            <a:r>
              <a:rPr lang="zh-CN" altLang="en-US" dirty="0"/>
              <a:t>月</a:t>
            </a:r>
            <a:r>
              <a:rPr lang="en-US" altLang="zh-CN" dirty="0"/>
              <a:t>27</a:t>
            </a:r>
            <a:r>
              <a:rPr lang="zh-CN" altLang="en-US" dirty="0"/>
              <a:t>日</a:t>
            </a:r>
          </a:p>
        </p:txBody>
      </p:sp>
      <p:grpSp>
        <p:nvGrpSpPr>
          <p:cNvPr id="21" name="Group 38">
            <a:extLst>
              <a:ext uri="{FF2B5EF4-FFF2-40B4-BE49-F238E27FC236}">
                <a16:creationId xmlns="" xmlns:a16="http://schemas.microsoft.com/office/drawing/2014/main" id="{3882E6C7-F8F8-4911-BC5D-27DD1B4AAC8C}"/>
              </a:ext>
            </a:extLst>
          </p:cNvPr>
          <p:cNvGrpSpPr/>
          <p:nvPr/>
        </p:nvGrpSpPr>
        <p:grpSpPr>
          <a:xfrm>
            <a:off x="601635" y="2481748"/>
            <a:ext cx="587544" cy="427845"/>
            <a:chOff x="6953426" y="711274"/>
            <a:chExt cx="558179" cy="409838"/>
          </a:xfrm>
        </p:grpSpPr>
        <p:sp>
          <p:nvSpPr>
            <p:cNvPr id="22" name="Oval 39">
              <a:extLst>
                <a:ext uri="{FF2B5EF4-FFF2-40B4-BE49-F238E27FC236}">
                  <a16:creationId xmlns="" xmlns:a16="http://schemas.microsoft.com/office/drawing/2014/main" id="{F6CA7ED6-817A-4138-AAFC-5DA78BA94A24}"/>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3" name="TextBox 40">
              <a:extLst>
                <a:ext uri="{FF2B5EF4-FFF2-40B4-BE49-F238E27FC236}">
                  <a16:creationId xmlns="" xmlns:a16="http://schemas.microsoft.com/office/drawing/2014/main" id="{B195BA39-79CE-474C-9A53-2918CDF300A6}"/>
                </a:ext>
              </a:extLst>
            </p:cNvPr>
            <p:cNvSpPr txBox="1"/>
            <p:nvPr/>
          </p:nvSpPr>
          <p:spPr>
            <a:xfrm>
              <a:off x="6953426" y="727564"/>
              <a:ext cx="558179" cy="311223"/>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2</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2" name="文本框 41">
            <a:extLst>
              <a:ext uri="{FF2B5EF4-FFF2-40B4-BE49-F238E27FC236}">
                <a16:creationId xmlns="" xmlns:a16="http://schemas.microsoft.com/office/drawing/2014/main" id="{1CD448A2-3B15-4B1B-B9FC-7BADDEE29E10}"/>
              </a:ext>
            </a:extLst>
          </p:cNvPr>
          <p:cNvSpPr txBox="1"/>
          <p:nvPr/>
        </p:nvSpPr>
        <p:spPr>
          <a:xfrm>
            <a:off x="1312834" y="2005848"/>
            <a:ext cx="4012201" cy="3534340"/>
          </a:xfrm>
          <a:prstGeom prst="rect">
            <a:avLst/>
          </a:prstGeom>
          <a:noFill/>
        </p:spPr>
        <p:txBody>
          <a:bodyPr wrap="square" rtlCol="0">
            <a:spAutoFit/>
          </a:bodyPr>
          <a:lstStyle/>
          <a:p>
            <a:pPr>
              <a:lnSpc>
                <a:spcPct val="150000"/>
              </a:lnSpc>
            </a:pPr>
            <a:endParaRPr lang="en-US" altLang="zh-CN" b="1" dirty="0" smtClean="0"/>
          </a:p>
          <a:p>
            <a:pPr>
              <a:lnSpc>
                <a:spcPct val="150000"/>
              </a:lnSpc>
            </a:pPr>
            <a:r>
              <a:rPr lang="zh-CN" altLang="en-US" b="1" dirty="0" smtClean="0"/>
              <a:t>试卷</a:t>
            </a:r>
            <a:r>
              <a:rPr lang="zh-CN" altLang="en-US" b="1" dirty="0"/>
              <a:t>批改规范</a:t>
            </a:r>
            <a:r>
              <a:rPr lang="zh-CN" altLang="en-US" b="1" dirty="0" smtClean="0"/>
              <a:t>：</a:t>
            </a:r>
            <a:endParaRPr lang="en-US" altLang="zh-CN" b="1" dirty="0" smtClean="0"/>
          </a:p>
          <a:p>
            <a:pPr>
              <a:lnSpc>
                <a:spcPct val="150000"/>
              </a:lnSpc>
            </a:pPr>
            <a:endParaRPr lang="en-US" altLang="zh-CN" b="1" dirty="0"/>
          </a:p>
          <a:p>
            <a:pPr>
              <a:lnSpc>
                <a:spcPct val="150000"/>
              </a:lnSpc>
            </a:pPr>
            <a:r>
              <a:rPr lang="zh-CN" altLang="en-US" b="1" dirty="0"/>
              <a:t>（</a:t>
            </a:r>
            <a:r>
              <a:rPr lang="en-US" altLang="zh-CN" b="1" dirty="0"/>
              <a:t>1</a:t>
            </a:r>
            <a:r>
              <a:rPr lang="zh-CN" altLang="en-US" b="1" dirty="0"/>
              <a:t>）选择题批改格式</a:t>
            </a:r>
            <a:r>
              <a:rPr lang="zh-CN" altLang="en-US" dirty="0"/>
              <a:t>：每一小题上应给出分数，错答和不答均应给</a:t>
            </a:r>
            <a:r>
              <a:rPr lang="en-US" altLang="zh-CN" dirty="0"/>
              <a:t>0</a:t>
            </a:r>
            <a:r>
              <a:rPr lang="zh-CN" altLang="en-US" dirty="0" smtClean="0"/>
              <a:t>分</a:t>
            </a:r>
            <a:endParaRPr lang="en-US" altLang="zh-CN" dirty="0" smtClean="0"/>
          </a:p>
          <a:p>
            <a:pPr>
              <a:lnSpc>
                <a:spcPct val="150000"/>
              </a:lnSpc>
            </a:pPr>
            <a:r>
              <a:rPr lang="zh-CN" altLang="en-US" b="1" dirty="0" smtClean="0"/>
              <a:t>（</a:t>
            </a:r>
            <a:r>
              <a:rPr lang="en-US" altLang="zh-CN" b="1" dirty="0" smtClean="0"/>
              <a:t>2</a:t>
            </a:r>
            <a:r>
              <a:rPr lang="zh-CN" altLang="en-US" b="1" dirty="0" smtClean="0"/>
              <a:t>）判断题批改格式：</a:t>
            </a:r>
            <a:r>
              <a:rPr lang="zh-CN" altLang="en-US" dirty="0" smtClean="0"/>
              <a:t>在每题的答案上给出分数，错答和不答均应给</a:t>
            </a:r>
            <a:r>
              <a:rPr lang="en-US" altLang="zh-CN" dirty="0" smtClean="0"/>
              <a:t>0</a:t>
            </a:r>
            <a:r>
              <a:rPr lang="zh-CN" altLang="en-US" dirty="0" smtClean="0"/>
              <a:t>分</a:t>
            </a:r>
          </a:p>
          <a:p>
            <a:pPr>
              <a:lnSpc>
                <a:spcPct val="150000"/>
              </a:lnSpc>
            </a:pPr>
            <a:endParaRPr lang="en-US" altLang="zh-CN" dirty="0"/>
          </a:p>
        </p:txBody>
      </p:sp>
      <p:pic>
        <p:nvPicPr>
          <p:cNvPr id="12" name="图片 11" descr="1&amp;2.jpg"/>
          <p:cNvPicPr>
            <a:picLocks noChangeAspect="1"/>
          </p:cNvPicPr>
          <p:nvPr/>
        </p:nvPicPr>
        <p:blipFill>
          <a:blip r:embed="rId2"/>
          <a:stretch>
            <a:fillRect/>
          </a:stretch>
        </p:blipFill>
        <p:spPr>
          <a:xfrm>
            <a:off x="6368527" y="2244314"/>
            <a:ext cx="4844527" cy="3633395"/>
          </a:xfrm>
          <a:prstGeom prst="rect">
            <a:avLst/>
          </a:prstGeom>
        </p:spPr>
      </p:pic>
    </p:spTree>
    <p:extLst>
      <p:ext uri="{BB962C8B-B14F-4D97-AF65-F5344CB8AC3E}">
        <p14:creationId xmlns="" xmlns:p14="http://schemas.microsoft.com/office/powerpoint/2010/main" val="188579064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516710" y="443128"/>
            <a:ext cx="6118005" cy="641350"/>
          </a:xfrm>
        </p:spPr>
        <p:txBody>
          <a:bodyPr>
            <a:normAutofit/>
          </a:bodyPr>
          <a:lstStyle/>
          <a:p>
            <a:pPr lvl="0"/>
            <a:r>
              <a:rPr lang="zh-CN" altLang="en-US" dirty="0"/>
              <a:t>三、试卷批改</a:t>
            </a:r>
          </a:p>
        </p:txBody>
      </p:sp>
      <p:grpSp>
        <p:nvGrpSpPr>
          <p:cNvPr id="3" name="Group 38">
            <a:extLst>
              <a:ext uri="{FF2B5EF4-FFF2-40B4-BE49-F238E27FC236}">
                <a16:creationId xmlns="" xmlns:a16="http://schemas.microsoft.com/office/drawing/2014/main" id="{3882E6C7-F8F8-4911-BC5D-27DD1B4AAC8C}"/>
              </a:ext>
            </a:extLst>
          </p:cNvPr>
          <p:cNvGrpSpPr/>
          <p:nvPr/>
        </p:nvGrpSpPr>
        <p:grpSpPr>
          <a:xfrm>
            <a:off x="569362" y="1782500"/>
            <a:ext cx="587544" cy="427845"/>
            <a:chOff x="6953426" y="711274"/>
            <a:chExt cx="558179" cy="409838"/>
          </a:xfrm>
        </p:grpSpPr>
        <p:sp>
          <p:nvSpPr>
            <p:cNvPr id="22" name="Oval 39">
              <a:extLst>
                <a:ext uri="{FF2B5EF4-FFF2-40B4-BE49-F238E27FC236}">
                  <a16:creationId xmlns="" xmlns:a16="http://schemas.microsoft.com/office/drawing/2014/main" id="{F6CA7ED6-817A-4138-AAFC-5DA78BA94A24}"/>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3" name="TextBox 40">
              <a:extLst>
                <a:ext uri="{FF2B5EF4-FFF2-40B4-BE49-F238E27FC236}">
                  <a16:creationId xmlns="" xmlns:a16="http://schemas.microsoft.com/office/drawing/2014/main" id="{B195BA39-79CE-474C-9A53-2918CDF300A6}"/>
                </a:ext>
              </a:extLst>
            </p:cNvPr>
            <p:cNvSpPr txBox="1"/>
            <p:nvPr/>
          </p:nvSpPr>
          <p:spPr>
            <a:xfrm>
              <a:off x="6953426" y="727564"/>
              <a:ext cx="558179" cy="311223"/>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2</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2" name="文本框 41">
            <a:extLst>
              <a:ext uri="{FF2B5EF4-FFF2-40B4-BE49-F238E27FC236}">
                <a16:creationId xmlns="" xmlns:a16="http://schemas.microsoft.com/office/drawing/2014/main" id="{1CD448A2-3B15-4B1B-B9FC-7BADDEE29E10}"/>
              </a:ext>
            </a:extLst>
          </p:cNvPr>
          <p:cNvSpPr txBox="1"/>
          <p:nvPr/>
        </p:nvSpPr>
        <p:spPr>
          <a:xfrm>
            <a:off x="1248288" y="1699708"/>
            <a:ext cx="4012201" cy="3831818"/>
          </a:xfrm>
          <a:prstGeom prst="rect">
            <a:avLst/>
          </a:prstGeom>
          <a:noFill/>
        </p:spPr>
        <p:txBody>
          <a:bodyPr wrap="square" rtlCol="0">
            <a:spAutoFit/>
          </a:bodyPr>
          <a:lstStyle/>
          <a:p>
            <a:pPr>
              <a:lnSpc>
                <a:spcPct val="150000"/>
              </a:lnSpc>
            </a:pPr>
            <a:r>
              <a:rPr lang="zh-CN" altLang="en-US" b="1" dirty="0" smtClean="0"/>
              <a:t>试卷</a:t>
            </a:r>
            <a:r>
              <a:rPr lang="zh-CN" altLang="en-US" b="1" dirty="0"/>
              <a:t>批改规范</a:t>
            </a:r>
            <a:r>
              <a:rPr lang="zh-CN" altLang="en-US" b="1" dirty="0" smtClean="0"/>
              <a:t>：</a:t>
            </a:r>
            <a:endParaRPr lang="en-US" altLang="zh-CN" b="1" dirty="0" smtClean="0"/>
          </a:p>
          <a:p>
            <a:pPr>
              <a:lnSpc>
                <a:spcPct val="150000"/>
              </a:lnSpc>
            </a:pPr>
            <a:endParaRPr lang="en-US" altLang="zh-CN" b="1" dirty="0"/>
          </a:p>
          <a:p>
            <a:pPr>
              <a:lnSpc>
                <a:spcPct val="150000"/>
              </a:lnSpc>
            </a:pPr>
            <a:r>
              <a:rPr lang="zh-CN" altLang="en-US" b="1" dirty="0" smtClean="0"/>
              <a:t>（</a:t>
            </a:r>
            <a:r>
              <a:rPr lang="en-US" altLang="zh-CN" b="1" dirty="0" smtClean="0"/>
              <a:t>3</a:t>
            </a:r>
            <a:r>
              <a:rPr lang="zh-CN" altLang="en-US" b="1" dirty="0" smtClean="0"/>
              <a:t>）简答题批改格式：</a:t>
            </a:r>
            <a:r>
              <a:rPr lang="zh-CN" altLang="en-US" dirty="0" smtClean="0"/>
              <a:t>每小题不超过</a:t>
            </a:r>
            <a:r>
              <a:rPr lang="en-US" altLang="zh-CN" dirty="0" smtClean="0"/>
              <a:t>5</a:t>
            </a:r>
            <a:r>
              <a:rPr lang="zh-CN" altLang="en-US" dirty="0" smtClean="0"/>
              <a:t>分的无须给小点分。超过</a:t>
            </a:r>
            <a:r>
              <a:rPr lang="en-US" altLang="zh-CN" dirty="0" smtClean="0"/>
              <a:t>5</a:t>
            </a:r>
            <a:r>
              <a:rPr lang="zh-CN" altLang="en-US" dirty="0" smtClean="0"/>
              <a:t>分的在给小点分的同时应在每小题边上空白处将本题小分汇总得出本题总得分</a:t>
            </a:r>
          </a:p>
          <a:p>
            <a:pPr>
              <a:lnSpc>
                <a:spcPct val="150000"/>
              </a:lnSpc>
            </a:pPr>
            <a:r>
              <a:rPr lang="zh-CN" altLang="en-US" b="1" dirty="0" smtClean="0"/>
              <a:t>（</a:t>
            </a:r>
            <a:r>
              <a:rPr lang="en-US" altLang="zh-CN" b="1" dirty="0" smtClean="0"/>
              <a:t>4</a:t>
            </a:r>
            <a:r>
              <a:rPr lang="zh-CN" altLang="en-US" b="1" dirty="0" smtClean="0"/>
              <a:t>）填空题批改格式：</a:t>
            </a:r>
            <a:r>
              <a:rPr lang="zh-CN" altLang="en-US" dirty="0" smtClean="0"/>
              <a:t>在每一个空上给分，最后将总分汇总到得分栏中</a:t>
            </a:r>
          </a:p>
          <a:p>
            <a:pPr>
              <a:lnSpc>
                <a:spcPct val="150000"/>
              </a:lnSpc>
            </a:pPr>
            <a:endParaRPr lang="en-US" altLang="zh-CN" dirty="0"/>
          </a:p>
        </p:txBody>
      </p:sp>
      <p:pic>
        <p:nvPicPr>
          <p:cNvPr id="13" name="图片 12" descr="3.jpg"/>
          <p:cNvPicPr>
            <a:picLocks noChangeAspect="1"/>
          </p:cNvPicPr>
          <p:nvPr/>
        </p:nvPicPr>
        <p:blipFill>
          <a:blip r:embed="rId2"/>
          <a:stretch>
            <a:fillRect/>
          </a:stretch>
        </p:blipFill>
        <p:spPr>
          <a:xfrm>
            <a:off x="6006352" y="1947135"/>
            <a:ext cx="4867835" cy="3650876"/>
          </a:xfrm>
          <a:prstGeom prst="rect">
            <a:avLst/>
          </a:prstGeom>
        </p:spPr>
      </p:pic>
    </p:spTree>
    <p:extLst>
      <p:ext uri="{BB962C8B-B14F-4D97-AF65-F5344CB8AC3E}">
        <p14:creationId xmlns="" xmlns:p14="http://schemas.microsoft.com/office/powerpoint/2010/main" val="188579064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516710" y="443128"/>
            <a:ext cx="6118005" cy="641350"/>
          </a:xfrm>
        </p:spPr>
        <p:txBody>
          <a:bodyPr>
            <a:normAutofit/>
          </a:bodyPr>
          <a:lstStyle/>
          <a:p>
            <a:pPr lvl="0"/>
            <a:r>
              <a:rPr lang="zh-CN" altLang="en-US" dirty="0"/>
              <a:t>三、试卷批改</a:t>
            </a:r>
          </a:p>
        </p:txBody>
      </p:sp>
      <p:grpSp>
        <p:nvGrpSpPr>
          <p:cNvPr id="2" name="Group 38">
            <a:extLst>
              <a:ext uri="{FF2B5EF4-FFF2-40B4-BE49-F238E27FC236}">
                <a16:creationId xmlns="" xmlns:a16="http://schemas.microsoft.com/office/drawing/2014/main" id="{3882E6C7-F8F8-4911-BC5D-27DD1B4AAC8C}"/>
              </a:ext>
            </a:extLst>
          </p:cNvPr>
          <p:cNvGrpSpPr/>
          <p:nvPr/>
        </p:nvGrpSpPr>
        <p:grpSpPr>
          <a:xfrm>
            <a:off x="590877" y="1556589"/>
            <a:ext cx="587544" cy="427845"/>
            <a:chOff x="6953426" y="711274"/>
            <a:chExt cx="558179" cy="409838"/>
          </a:xfrm>
        </p:grpSpPr>
        <p:sp>
          <p:nvSpPr>
            <p:cNvPr id="22" name="Oval 39">
              <a:extLst>
                <a:ext uri="{FF2B5EF4-FFF2-40B4-BE49-F238E27FC236}">
                  <a16:creationId xmlns="" xmlns:a16="http://schemas.microsoft.com/office/drawing/2014/main" id="{F6CA7ED6-817A-4138-AAFC-5DA78BA94A24}"/>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3" name="TextBox 40">
              <a:extLst>
                <a:ext uri="{FF2B5EF4-FFF2-40B4-BE49-F238E27FC236}">
                  <a16:creationId xmlns="" xmlns:a16="http://schemas.microsoft.com/office/drawing/2014/main" id="{B195BA39-79CE-474C-9A53-2918CDF300A6}"/>
                </a:ext>
              </a:extLst>
            </p:cNvPr>
            <p:cNvSpPr txBox="1"/>
            <p:nvPr/>
          </p:nvSpPr>
          <p:spPr>
            <a:xfrm>
              <a:off x="6953426" y="727564"/>
              <a:ext cx="558179" cy="311223"/>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2</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2" name="文本框 41">
            <a:extLst>
              <a:ext uri="{FF2B5EF4-FFF2-40B4-BE49-F238E27FC236}">
                <a16:creationId xmlns="" xmlns:a16="http://schemas.microsoft.com/office/drawing/2014/main" id="{1CD448A2-3B15-4B1B-B9FC-7BADDEE29E10}"/>
              </a:ext>
            </a:extLst>
          </p:cNvPr>
          <p:cNvSpPr txBox="1"/>
          <p:nvPr/>
        </p:nvSpPr>
        <p:spPr>
          <a:xfrm>
            <a:off x="1291319" y="1457208"/>
            <a:ext cx="4012201" cy="4247317"/>
          </a:xfrm>
          <a:prstGeom prst="rect">
            <a:avLst/>
          </a:prstGeom>
          <a:noFill/>
        </p:spPr>
        <p:txBody>
          <a:bodyPr wrap="square" rtlCol="0">
            <a:spAutoFit/>
          </a:bodyPr>
          <a:lstStyle/>
          <a:p>
            <a:pPr>
              <a:lnSpc>
                <a:spcPct val="150000"/>
              </a:lnSpc>
            </a:pPr>
            <a:r>
              <a:rPr lang="zh-CN" altLang="en-US" b="1" dirty="0" smtClean="0"/>
              <a:t>试卷</a:t>
            </a:r>
            <a:r>
              <a:rPr lang="zh-CN" altLang="en-US" b="1" dirty="0"/>
              <a:t>批改规范</a:t>
            </a:r>
            <a:r>
              <a:rPr lang="zh-CN" altLang="en-US" b="1" dirty="0" smtClean="0"/>
              <a:t>：</a:t>
            </a:r>
            <a:endParaRPr lang="en-US" altLang="zh-CN" b="1" dirty="0" smtClean="0"/>
          </a:p>
          <a:p>
            <a:pPr>
              <a:lnSpc>
                <a:spcPct val="150000"/>
              </a:lnSpc>
            </a:pPr>
            <a:endParaRPr lang="en-US" altLang="zh-CN" b="1" dirty="0"/>
          </a:p>
          <a:p>
            <a:pPr>
              <a:lnSpc>
                <a:spcPct val="150000"/>
              </a:lnSpc>
            </a:pPr>
            <a:r>
              <a:rPr lang="zh-CN" altLang="en-US" b="1" dirty="0" smtClean="0"/>
              <a:t>（</a:t>
            </a:r>
            <a:r>
              <a:rPr lang="en-US" altLang="zh-CN" b="1" dirty="0" smtClean="0"/>
              <a:t>5</a:t>
            </a:r>
            <a:r>
              <a:rPr lang="zh-CN" altLang="en-US" b="1" dirty="0" smtClean="0"/>
              <a:t>）分析题批改格式：</a:t>
            </a:r>
            <a:r>
              <a:rPr lang="zh-CN" altLang="en-US" dirty="0" smtClean="0"/>
              <a:t>只有一题时，且总分大于</a:t>
            </a:r>
            <a:r>
              <a:rPr lang="en-US" altLang="zh-CN" dirty="0" smtClean="0"/>
              <a:t>5</a:t>
            </a:r>
            <a:r>
              <a:rPr lang="zh-CN" altLang="en-US" dirty="0" smtClean="0"/>
              <a:t>分情况下，分小点给分；多题情况下，应在每题边上空白处将本题小分汇总得出本题总得分</a:t>
            </a:r>
            <a:endParaRPr lang="en-US" altLang="zh-CN" dirty="0" smtClean="0"/>
          </a:p>
          <a:p>
            <a:pPr>
              <a:lnSpc>
                <a:spcPct val="150000"/>
              </a:lnSpc>
            </a:pPr>
            <a:endParaRPr lang="en-US" altLang="zh-CN" dirty="0" smtClean="0"/>
          </a:p>
          <a:p>
            <a:pPr>
              <a:lnSpc>
                <a:spcPct val="150000"/>
              </a:lnSpc>
            </a:pPr>
            <a:endParaRPr lang="en-US" altLang="zh-CN" dirty="0" smtClean="0"/>
          </a:p>
          <a:p>
            <a:pPr>
              <a:lnSpc>
                <a:spcPct val="150000"/>
              </a:lnSpc>
            </a:pPr>
            <a:endParaRPr lang="zh-CN" altLang="en-US" dirty="0" smtClean="0"/>
          </a:p>
          <a:p>
            <a:pPr>
              <a:lnSpc>
                <a:spcPct val="150000"/>
              </a:lnSpc>
            </a:pPr>
            <a:endParaRPr lang="en-US" altLang="zh-CN" dirty="0"/>
          </a:p>
        </p:txBody>
      </p:sp>
      <p:pic>
        <p:nvPicPr>
          <p:cNvPr id="14" name="图片 13" descr="5.jpg"/>
          <p:cNvPicPr>
            <a:picLocks noChangeAspect="1"/>
          </p:cNvPicPr>
          <p:nvPr/>
        </p:nvPicPr>
        <p:blipFill>
          <a:blip r:embed="rId2"/>
          <a:stretch>
            <a:fillRect/>
          </a:stretch>
        </p:blipFill>
        <p:spPr>
          <a:xfrm>
            <a:off x="6106084" y="1592130"/>
            <a:ext cx="3336215" cy="4448287"/>
          </a:xfrm>
          <a:prstGeom prst="rect">
            <a:avLst/>
          </a:prstGeom>
        </p:spPr>
      </p:pic>
    </p:spTree>
    <p:extLst>
      <p:ext uri="{BB962C8B-B14F-4D97-AF65-F5344CB8AC3E}">
        <p14:creationId xmlns="" xmlns:p14="http://schemas.microsoft.com/office/powerpoint/2010/main" val="188579064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516710" y="443128"/>
            <a:ext cx="6118005" cy="641350"/>
          </a:xfrm>
        </p:spPr>
        <p:txBody>
          <a:bodyPr>
            <a:normAutofit/>
          </a:bodyPr>
          <a:lstStyle/>
          <a:p>
            <a:pPr lvl="0"/>
            <a:r>
              <a:rPr lang="zh-CN" altLang="en-US" dirty="0"/>
              <a:t>三、试卷批改</a:t>
            </a:r>
          </a:p>
        </p:txBody>
      </p:sp>
      <p:grpSp>
        <p:nvGrpSpPr>
          <p:cNvPr id="3" name="Group 38">
            <a:extLst>
              <a:ext uri="{FF2B5EF4-FFF2-40B4-BE49-F238E27FC236}">
                <a16:creationId xmlns="" xmlns:a16="http://schemas.microsoft.com/office/drawing/2014/main" id="{3882E6C7-F8F8-4911-BC5D-27DD1B4AAC8C}"/>
              </a:ext>
            </a:extLst>
          </p:cNvPr>
          <p:cNvGrpSpPr/>
          <p:nvPr/>
        </p:nvGrpSpPr>
        <p:grpSpPr>
          <a:xfrm>
            <a:off x="590877" y="1556589"/>
            <a:ext cx="587544" cy="427845"/>
            <a:chOff x="6953426" y="711274"/>
            <a:chExt cx="558179" cy="409838"/>
          </a:xfrm>
        </p:grpSpPr>
        <p:sp>
          <p:nvSpPr>
            <p:cNvPr id="22" name="Oval 39">
              <a:extLst>
                <a:ext uri="{FF2B5EF4-FFF2-40B4-BE49-F238E27FC236}">
                  <a16:creationId xmlns="" xmlns:a16="http://schemas.microsoft.com/office/drawing/2014/main" id="{F6CA7ED6-817A-4138-AAFC-5DA78BA94A24}"/>
                </a:ext>
              </a:extLst>
            </p:cNvPr>
            <p:cNvSpPr/>
            <p:nvPr/>
          </p:nvSpPr>
          <p:spPr>
            <a:xfrm>
              <a:off x="7025069" y="711274"/>
              <a:ext cx="409838" cy="409838"/>
            </a:xfrm>
            <a:prstGeom prst="ellipse">
              <a:avLst/>
            </a:prstGeom>
            <a:solidFill>
              <a:srgbClr val="D247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Microsoft YaHei UI" panose="020B0503020204020204" pitchFamily="34" charset="-122"/>
                <a:ea typeface="Microsoft YaHei UI" panose="020B0503020204020204" pitchFamily="34" charset="-122"/>
              </a:endParaRPr>
            </a:p>
          </p:txBody>
        </p:sp>
        <p:sp>
          <p:nvSpPr>
            <p:cNvPr id="23" name="TextBox 40">
              <a:extLst>
                <a:ext uri="{FF2B5EF4-FFF2-40B4-BE49-F238E27FC236}">
                  <a16:creationId xmlns="" xmlns:a16="http://schemas.microsoft.com/office/drawing/2014/main" id="{B195BA39-79CE-474C-9A53-2918CDF300A6}"/>
                </a:ext>
              </a:extLst>
            </p:cNvPr>
            <p:cNvSpPr txBox="1"/>
            <p:nvPr/>
          </p:nvSpPr>
          <p:spPr>
            <a:xfrm>
              <a:off x="6953426" y="727564"/>
              <a:ext cx="558179" cy="311223"/>
            </a:xfrm>
            <a:prstGeom prst="rect">
              <a:avLst/>
            </a:prstGeom>
            <a:noFill/>
          </p:spPr>
          <p:txBody>
            <a:bodyPr wrap="square" rtlCol="0">
              <a:spAutoFit/>
            </a:bodyPr>
            <a:lstStyle/>
            <a:p>
              <a:pPr algn="ctr"/>
              <a:r>
                <a:rPr lang="en-US" altLang="zh-CN" dirty="0">
                  <a:solidFill>
                    <a:schemeClr val="bg1"/>
                  </a:solidFill>
                  <a:latin typeface="Microsoft YaHei UI" panose="020B0503020204020204" pitchFamily="34" charset="-122"/>
                  <a:ea typeface="Microsoft YaHei UI" panose="020B0503020204020204" pitchFamily="34" charset="-122"/>
                  <a:cs typeface="SimSun"/>
                </a:rPr>
                <a:t>2</a:t>
              </a:r>
              <a:endParaRPr lang="zh-CN" altLang="en-US" dirty="0">
                <a:solidFill>
                  <a:schemeClr val="bg1"/>
                </a:solidFill>
                <a:latin typeface="Microsoft YaHei UI" panose="020B0503020204020204" pitchFamily="34" charset="-122"/>
                <a:ea typeface="Microsoft YaHei UI" panose="020B0503020204020204" pitchFamily="34" charset="-122"/>
                <a:cs typeface="SimSun"/>
              </a:endParaRPr>
            </a:p>
          </p:txBody>
        </p:sp>
      </p:grpSp>
      <p:sp>
        <p:nvSpPr>
          <p:cNvPr id="42" name="文本框 41">
            <a:extLst>
              <a:ext uri="{FF2B5EF4-FFF2-40B4-BE49-F238E27FC236}">
                <a16:creationId xmlns="" xmlns:a16="http://schemas.microsoft.com/office/drawing/2014/main" id="{1CD448A2-3B15-4B1B-B9FC-7BADDEE29E10}"/>
              </a:ext>
            </a:extLst>
          </p:cNvPr>
          <p:cNvSpPr txBox="1"/>
          <p:nvPr/>
        </p:nvSpPr>
        <p:spPr>
          <a:xfrm>
            <a:off x="1291319" y="1457208"/>
            <a:ext cx="4012201" cy="4801314"/>
          </a:xfrm>
          <a:prstGeom prst="rect">
            <a:avLst/>
          </a:prstGeom>
          <a:noFill/>
        </p:spPr>
        <p:txBody>
          <a:bodyPr wrap="square" rtlCol="0">
            <a:spAutoFit/>
          </a:bodyPr>
          <a:lstStyle/>
          <a:p>
            <a:pPr>
              <a:lnSpc>
                <a:spcPct val="150000"/>
              </a:lnSpc>
            </a:pPr>
            <a:r>
              <a:rPr lang="zh-CN" altLang="en-US" b="1" dirty="0" smtClean="0"/>
              <a:t>试卷</a:t>
            </a:r>
            <a:r>
              <a:rPr lang="zh-CN" altLang="en-US" b="1" dirty="0"/>
              <a:t>批改规范</a:t>
            </a:r>
            <a:r>
              <a:rPr lang="zh-CN" altLang="en-US" b="1" dirty="0" smtClean="0"/>
              <a:t>：</a:t>
            </a:r>
            <a:endParaRPr lang="en-US" altLang="zh-CN" b="1" dirty="0" smtClean="0"/>
          </a:p>
          <a:p>
            <a:pPr>
              <a:lnSpc>
                <a:spcPct val="150000"/>
              </a:lnSpc>
            </a:pPr>
            <a:endParaRPr lang="en-US" altLang="zh-CN" b="1" dirty="0"/>
          </a:p>
          <a:p>
            <a:r>
              <a:rPr lang="zh-CN" altLang="en-US" b="1" dirty="0" smtClean="0"/>
              <a:t>（</a:t>
            </a:r>
            <a:r>
              <a:rPr lang="en-US" altLang="zh-CN" b="1" dirty="0" smtClean="0"/>
              <a:t>6</a:t>
            </a:r>
            <a:r>
              <a:rPr lang="zh-CN" altLang="en-US" b="1" dirty="0" smtClean="0"/>
              <a:t>）批改错误纠正</a:t>
            </a:r>
            <a:r>
              <a:rPr lang="zh-CN" altLang="en-US" dirty="0" smtClean="0"/>
              <a:t>：应将批改错误处划去，将正确分数框起来，并签上阅卷人全名</a:t>
            </a:r>
            <a:endParaRPr lang="en-US" altLang="zh-CN" dirty="0" smtClean="0"/>
          </a:p>
          <a:p>
            <a:endParaRPr lang="en-US" altLang="zh-CN" dirty="0" smtClean="0"/>
          </a:p>
          <a:p>
            <a:r>
              <a:rPr lang="zh-CN" altLang="en-US" b="1" dirty="0" smtClean="0"/>
              <a:t>（</a:t>
            </a:r>
            <a:r>
              <a:rPr lang="en-US" altLang="zh-CN" b="1" dirty="0" smtClean="0"/>
              <a:t>7</a:t>
            </a:r>
            <a:r>
              <a:rPr lang="zh-CN" altLang="en-US" b="1" dirty="0" smtClean="0"/>
              <a:t>）每册考试卷：</a:t>
            </a:r>
            <a:r>
              <a:rPr lang="zh-CN" altLang="en-US" dirty="0" smtClean="0"/>
              <a:t>每册考试卷封面和考试卷</a:t>
            </a:r>
            <a:r>
              <a:rPr lang="zh-CN" altLang="en-US" b="1" u="sng" dirty="0" smtClean="0"/>
              <a:t>第一页</a:t>
            </a:r>
            <a:r>
              <a:rPr lang="zh-CN" altLang="en-US" dirty="0" smtClean="0"/>
              <a:t>都要阅卷人和复核人签全名</a:t>
            </a:r>
          </a:p>
          <a:p>
            <a:endParaRPr lang="zh-CN" altLang="en-US" dirty="0" smtClean="0"/>
          </a:p>
          <a:p>
            <a:pPr>
              <a:lnSpc>
                <a:spcPct val="150000"/>
              </a:lnSpc>
            </a:pPr>
            <a:endParaRPr lang="en-US" altLang="zh-CN" dirty="0" smtClean="0"/>
          </a:p>
          <a:p>
            <a:pPr>
              <a:lnSpc>
                <a:spcPct val="150000"/>
              </a:lnSpc>
            </a:pPr>
            <a:endParaRPr lang="en-US" altLang="zh-CN" dirty="0" smtClean="0"/>
          </a:p>
          <a:p>
            <a:pPr>
              <a:lnSpc>
                <a:spcPct val="150000"/>
              </a:lnSpc>
            </a:pPr>
            <a:endParaRPr lang="zh-CN" altLang="en-US" dirty="0" smtClean="0"/>
          </a:p>
          <a:p>
            <a:pPr>
              <a:lnSpc>
                <a:spcPct val="150000"/>
              </a:lnSpc>
            </a:pPr>
            <a:endParaRPr lang="en-US" altLang="zh-CN" dirty="0"/>
          </a:p>
        </p:txBody>
      </p:sp>
      <p:sp>
        <p:nvSpPr>
          <p:cNvPr id="15" name="内容占位符 2">
            <a:extLst>
              <a:ext uri="{FF2B5EF4-FFF2-40B4-BE49-F238E27FC236}">
                <a16:creationId xmlns="" xmlns:a16="http://schemas.microsoft.com/office/drawing/2014/main" id="{078BADED-BB9B-4D5D-9B67-589AB3B916F9}"/>
              </a:ext>
            </a:extLst>
          </p:cNvPr>
          <p:cNvSpPr>
            <a:spLocks noGrp="1"/>
          </p:cNvSpPr>
          <p:nvPr>
            <p:ph sz="half" idx="2"/>
          </p:nvPr>
        </p:nvSpPr>
        <p:spPr>
          <a:xfrm>
            <a:off x="6415286" y="1850557"/>
            <a:ext cx="4413626" cy="3978275"/>
          </a:xfrm>
        </p:spPr>
        <p:txBody>
          <a:bodyPr>
            <a:normAutofit/>
          </a:bodyPr>
          <a:lstStyle/>
          <a:p>
            <a:pPr fontAlgn="base"/>
            <a:r>
              <a:rPr lang="zh-CN" altLang="en-US" sz="1400" dirty="0"/>
              <a:t>示例</a:t>
            </a:r>
            <a:r>
              <a:rPr lang="en-US" altLang="zh-CN" sz="1400" dirty="0"/>
              <a:t>1   </a:t>
            </a:r>
            <a:r>
              <a:rPr lang="zh-CN" altLang="en-US" sz="1400" dirty="0"/>
              <a:t>卷首分数写错时，更改方式如下：</a:t>
            </a:r>
          </a:p>
        </p:txBody>
      </p:sp>
      <p:pic>
        <p:nvPicPr>
          <p:cNvPr id="16" name="Picture 2" descr="http://jgxy.ahnu.edu.cn/uploads/20161221/20161221134545_72754.jpg">
            <a:extLst>
              <a:ext uri="{FF2B5EF4-FFF2-40B4-BE49-F238E27FC236}">
                <a16:creationId xmlns="" xmlns:a16="http://schemas.microsoft.com/office/drawing/2014/main" id="{65D690E3-2E39-4D8C-BB27-1E8BD7807126}"/>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243164" y="2347673"/>
            <a:ext cx="4972975" cy="3729731"/>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88579064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516710" y="443128"/>
            <a:ext cx="6118005" cy="641350"/>
          </a:xfrm>
        </p:spPr>
        <p:txBody>
          <a:bodyPr>
            <a:normAutofit/>
          </a:bodyPr>
          <a:lstStyle/>
          <a:p>
            <a:pPr lvl="0"/>
            <a:r>
              <a:rPr lang="zh-CN" altLang="en-US" dirty="0"/>
              <a:t>三、试卷批改</a:t>
            </a:r>
          </a:p>
        </p:txBody>
      </p:sp>
      <p:sp>
        <p:nvSpPr>
          <p:cNvPr id="10" name="内容占位符 2">
            <a:extLst>
              <a:ext uri="{FF2B5EF4-FFF2-40B4-BE49-F238E27FC236}">
                <a16:creationId xmlns="" xmlns:a16="http://schemas.microsoft.com/office/drawing/2014/main" id="{5ABE43BD-3671-4C57-BABC-91F196B7B400}"/>
              </a:ext>
            </a:extLst>
          </p:cNvPr>
          <p:cNvSpPr txBox="1">
            <a:spLocks noGrp="1"/>
          </p:cNvSpPr>
          <p:nvPr>
            <p:ph sz="half" idx="2"/>
          </p:nvPr>
        </p:nvSpPr>
        <p:spPr>
          <a:xfrm>
            <a:off x="669925" y="1484313"/>
            <a:ext cx="4414838" cy="3978275"/>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icrosoft YaHei UI" panose="020B0503020204020204" pitchFamily="34" charset="-122"/>
                <a:ea typeface="Microsoft YaHei UI" panose="020B0503020204020204" pitchFamily="34" charset="-122"/>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fontAlgn="base"/>
            <a:r>
              <a:rPr lang="zh-CN" altLang="en-US" sz="1400" dirty="0"/>
              <a:t>示例</a:t>
            </a:r>
            <a:r>
              <a:rPr altLang="zh-CN" sz="1400" dirty="0"/>
              <a:t>2   </a:t>
            </a:r>
            <a:r>
              <a:rPr lang="zh-CN" altLang="en-US" sz="1400" dirty="0"/>
              <a:t>卷面试题分数打错，更正方式如下：</a:t>
            </a:r>
          </a:p>
        </p:txBody>
      </p:sp>
      <p:pic>
        <p:nvPicPr>
          <p:cNvPr id="11" name="Picture 4" descr="http://jgxy.ahnu.edu.cn/uploads/20161221/20161221134911_67847.jpg">
            <a:extLst>
              <a:ext uri="{FF2B5EF4-FFF2-40B4-BE49-F238E27FC236}">
                <a16:creationId xmlns="" xmlns:a16="http://schemas.microsoft.com/office/drawing/2014/main" id="{441FD21D-4D25-4DB9-BD91-4817258B981C}"/>
              </a:ext>
            </a:extLst>
          </p:cNvPr>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174539" y="2045003"/>
            <a:ext cx="2967156" cy="3956208"/>
          </a:xfrm>
          <a:prstGeom prst="rect">
            <a:avLst/>
          </a:prstGeom>
          <a:noFill/>
          <a:extLst>
            <a:ext uri="{909E8E84-426E-40DD-AFC4-6F175D3DCCD1}">
              <a14:hiddenFill xmlns="" xmlns:a14="http://schemas.microsoft.com/office/drawing/2010/main">
                <a:solidFill>
                  <a:srgbClr val="FFFFFF"/>
                </a:solidFill>
              </a14:hiddenFill>
            </a:ext>
          </a:extLst>
        </p:spPr>
      </p:pic>
      <p:sp>
        <p:nvSpPr>
          <p:cNvPr id="12" name="内容占位符 2">
            <a:extLst>
              <a:ext uri="{FF2B5EF4-FFF2-40B4-BE49-F238E27FC236}">
                <a16:creationId xmlns="" xmlns:a16="http://schemas.microsoft.com/office/drawing/2014/main" id="{078BADED-BB9B-4D5D-9B67-589AB3B916F9}"/>
              </a:ext>
            </a:extLst>
          </p:cNvPr>
          <p:cNvSpPr txBox="1">
            <a:spLocks/>
          </p:cNvSpPr>
          <p:nvPr/>
        </p:nvSpPr>
        <p:spPr>
          <a:xfrm>
            <a:off x="5931192" y="1463283"/>
            <a:ext cx="4413626" cy="3978275"/>
          </a:xfrm>
          <a:prstGeom prst="rect">
            <a:avLst/>
          </a:prstGeom>
        </p:spPr>
        <p:txBody>
          <a:bodyPr vert="horz" lIns="91440" tIns="45720" rIns="91440" bIns="45720" rtlCol="0">
            <a:normAutofit/>
          </a:bodyPr>
          <a:lstStyle/>
          <a:p>
            <a:pPr marL="228600" marR="0" lvl="0" indent="-228600" algn="l" defTabSz="914400" rtl="0" eaLnBrk="1" fontAlgn="base" latinLnBrk="0" hangingPunct="1">
              <a:lnSpc>
                <a:spcPts val="1800"/>
              </a:lnSpc>
              <a:spcBef>
                <a:spcPts val="1000"/>
              </a:spcBef>
              <a:spcAft>
                <a:spcPts val="1000"/>
              </a:spcAft>
              <a:buClrTx/>
              <a:buSzTx/>
              <a:buFont typeface="Arial" panose="020B0604020202020204" pitchFamily="34" charset="0"/>
              <a:buChar char="•"/>
              <a:tabLst/>
              <a:defRPr/>
            </a:pPr>
            <a:r>
              <a:rPr kumimoji="0" lang="zh-CN" altLang="en-US" sz="1400" b="0" i="0" u="none" strike="noStrike" kern="1200" cap="none" spc="0" normalizeH="0" baseline="0" noProof="0" smtClean="0">
                <a:ln>
                  <a:noFill/>
                </a:ln>
                <a:solidFill>
                  <a:schemeClr val="tx1">
                    <a:lumMod val="75000"/>
                    <a:lumOff val="25000"/>
                  </a:schemeClr>
                </a:solidFill>
                <a:effectLst/>
                <a:uLnTx/>
                <a:uFillTx/>
                <a:latin typeface="Microsoft YaHei UI" panose="020B0503020204020204" pitchFamily="34" charset="-122"/>
                <a:ea typeface="Microsoft YaHei UI" panose="020B0503020204020204" pitchFamily="34" charset="-122"/>
                <a:cs typeface="+mn-cs"/>
              </a:rPr>
              <a:t>示例</a:t>
            </a:r>
            <a:r>
              <a:rPr kumimoji="0" lang="en-US" altLang="zh-CN" sz="1400" b="0" i="0" u="none" strike="noStrike" kern="1200" cap="none" spc="0" normalizeH="0" baseline="0" noProof="0" smtClean="0">
                <a:ln>
                  <a:noFill/>
                </a:ln>
                <a:solidFill>
                  <a:schemeClr val="tx1">
                    <a:lumMod val="75000"/>
                    <a:lumOff val="25000"/>
                  </a:schemeClr>
                </a:solidFill>
                <a:effectLst/>
                <a:uLnTx/>
                <a:uFillTx/>
                <a:latin typeface="Microsoft YaHei UI" panose="020B0503020204020204" pitchFamily="34" charset="-122"/>
                <a:ea typeface="Microsoft YaHei UI" panose="020B0503020204020204" pitchFamily="34" charset="-122"/>
                <a:cs typeface="+mn-cs"/>
              </a:rPr>
              <a:t>3    </a:t>
            </a:r>
            <a:r>
              <a:rPr kumimoji="0" lang="zh-CN" altLang="en-US" sz="1400" b="0" i="0" u="none" strike="noStrike" kern="1200" cap="none" spc="0" normalizeH="0" baseline="0" noProof="0" smtClean="0">
                <a:ln>
                  <a:noFill/>
                </a:ln>
                <a:solidFill>
                  <a:schemeClr val="tx1">
                    <a:lumMod val="75000"/>
                    <a:lumOff val="25000"/>
                  </a:schemeClr>
                </a:solidFill>
                <a:effectLst/>
                <a:uLnTx/>
                <a:uFillTx/>
                <a:latin typeface="Microsoft YaHei UI" panose="020B0503020204020204" pitchFamily="34" charset="-122"/>
                <a:ea typeface="Microsoft YaHei UI" panose="020B0503020204020204" pitchFamily="34" charset="-122"/>
                <a:cs typeface="+mn-cs"/>
              </a:rPr>
              <a:t>题首分数写错时，更正方式如下：</a:t>
            </a:r>
            <a:endParaRPr kumimoji="0" lang="zh-CN" altLang="en-US" sz="1400" b="0" i="0" u="none" strike="noStrike" kern="1200" cap="none" spc="0" normalizeH="0" baseline="0" noProof="0" dirty="0">
              <a:ln>
                <a:noFill/>
              </a:ln>
              <a:solidFill>
                <a:schemeClr val="tx1">
                  <a:lumMod val="75000"/>
                  <a:lumOff val="25000"/>
                </a:schemeClr>
              </a:solidFill>
              <a:effectLst/>
              <a:uLnTx/>
              <a:uFillTx/>
              <a:latin typeface="Microsoft YaHei UI" panose="020B0503020204020204" pitchFamily="34" charset="-122"/>
              <a:ea typeface="Microsoft YaHei UI" panose="020B0503020204020204" pitchFamily="34" charset="-122"/>
              <a:cs typeface="+mn-cs"/>
            </a:endParaRPr>
          </a:p>
        </p:txBody>
      </p:sp>
      <p:pic>
        <p:nvPicPr>
          <p:cNvPr id="13" name="Picture 2" descr="http://jgxy.ahnu.edu.cn/uploads/20161221/20161221135040_57219.jpg">
            <a:extLst>
              <a:ext uri="{FF2B5EF4-FFF2-40B4-BE49-F238E27FC236}">
                <a16:creationId xmlns="" xmlns:a16="http://schemas.microsoft.com/office/drawing/2014/main" id="{2CE50710-C7AF-4A61-8F5E-B1A725A5FE59}"/>
              </a:ext>
            </a:extLst>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6611641" y="2072777"/>
            <a:ext cx="3102514" cy="4136685"/>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885790643"/>
      </p:ext>
    </p:extLst>
  </p:cSld>
  <p:clrMapOvr>
    <a:masterClrMapping/>
  </p:clrMapOvr>
  <mc:AlternateContent xmlns:mc="http://schemas.openxmlformats.org/markup-compatibility/2006">
    <mc:Choice xmlns="" xmlns:p14="http://schemas.microsoft.com/office/powerpoint/2010/main" Requires="p14">
      <p:transition p14:dur="10"/>
    </mc:Choice>
    <mc:Fallback>
      <p:transition/>
    </mc:Fallback>
  </mc:AlternateContent>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TF10001108" id="{B791C64D-5483-489F-B05E-A7CAFBD8C386}" vid="{03C411B4-00FB-4196-93BF-5FD78DBD7D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欢迎使用 PowerPoint</Template>
  <TotalTime>148</TotalTime>
  <Words>1022</Words>
  <Application>Microsoft Office PowerPoint</Application>
  <PresentationFormat>自定义</PresentationFormat>
  <Paragraphs>94</Paragraphs>
  <Slides>11</Slides>
  <Notes>1</Notes>
  <HiddenSlides>0</HiddenSlides>
  <MMClips>0</MMClips>
  <ScaleCrop>false</ScaleCrop>
  <HeadingPairs>
    <vt:vector size="4" baseType="variant">
      <vt:variant>
        <vt:lpstr>主题</vt:lpstr>
      </vt:variant>
      <vt:variant>
        <vt:i4>1</vt:i4>
      </vt:variant>
      <vt:variant>
        <vt:lpstr>幻灯片标题</vt:lpstr>
      </vt:variant>
      <vt:variant>
        <vt:i4>11</vt:i4>
      </vt:variant>
    </vt:vector>
  </HeadingPairs>
  <TitlesOfParts>
    <vt:vector size="12" baseType="lpstr">
      <vt:lpstr>WelcomeDoc</vt:lpstr>
      <vt:lpstr>期末考试阶段工作指南</vt:lpstr>
      <vt:lpstr>幻灯片 2</vt:lpstr>
      <vt:lpstr>幻灯片 3</vt:lpstr>
      <vt:lpstr>幻灯片 4</vt:lpstr>
      <vt:lpstr>幻灯片 5</vt:lpstr>
      <vt:lpstr>幻灯片 6</vt:lpstr>
      <vt:lpstr>幻灯片 7</vt:lpstr>
      <vt:lpstr>幻灯片 8</vt:lpstr>
      <vt:lpstr>幻灯片 9</vt:lpstr>
      <vt:lpstr>幻灯片 10</vt:lpstr>
      <vt:lpstr>幻灯片 11</vt:lpstr>
    </vt:vector>
  </TitlesOfParts>
  <Company>sdl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期末考试阶段工作指南</dc:title>
  <dc:creator>dan fang</dc:creator>
  <cp:keywords/>
  <cp:lastModifiedBy>桑三博客</cp:lastModifiedBy>
  <cp:revision>17</cp:revision>
  <dcterms:created xsi:type="dcterms:W3CDTF">2017-06-05T09:41:35Z</dcterms:created>
  <dcterms:modified xsi:type="dcterms:W3CDTF">2017-06-19T07:06:56Z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TM10001108</vt:lpwstr>
  </property>
</Properties>
</file>